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sldIdLst>
    <p:sldId id="282" r:id="rId3"/>
    <p:sldId id="291" r:id="rId4"/>
    <p:sldId id="3361" r:id="rId5"/>
    <p:sldId id="284" r:id="rId6"/>
    <p:sldId id="259" r:id="rId7"/>
    <p:sldId id="285" r:id="rId8"/>
    <p:sldId id="286" r:id="rId9"/>
    <p:sldId id="287" r:id="rId10"/>
    <p:sldId id="288" r:id="rId11"/>
    <p:sldId id="289" r:id="rId12"/>
    <p:sldId id="3362" r:id="rId13"/>
    <p:sldId id="3782" r:id="rId14"/>
    <p:sldId id="293" r:id="rId15"/>
    <p:sldId id="294" r:id="rId16"/>
  </p:sldIdLst>
  <p:sldSz cx="13703300" cy="7696200"/>
  <p:notesSz cx="9928225" cy="6797675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FNRPDT+Montserrat Regular" panose="020B0604020202020204" charset="-52"/>
      <p:regular r:id="rId21"/>
    </p:embeddedFont>
    <p:embeddedFont>
      <p:font typeface="OMLWWF+Montserrat Regular" panose="020B0604020202020204" charset="-52"/>
      <p:regular r:id="rId22"/>
    </p:embeddedFont>
    <p:embeddedFont>
      <p:font typeface="Oswald Light" panose="00000400000000000000" pitchFamily="2" charset="-52"/>
      <p:regular r:id="rId23"/>
    </p:embeddedFont>
    <p:embeddedFont>
      <p:font typeface="RICKJF+Montserrat Bold" panose="020B0604020202020204" charset="-52"/>
      <p:regular r:id="rId24"/>
      <p:bold r:id="rId25"/>
    </p:embeddedFont>
    <p:embeddedFont>
      <p:font typeface="RSNSMB+Montserrat Bold" panose="020B0604020202020204" charset="-52"/>
      <p:regular r:id="rId26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8000"/>
    <a:srgbClr val="2D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53" d="100"/>
          <a:sy n="53" d="100"/>
        </p:scale>
        <p:origin x="114" y="11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B8550-7700-1240-B75D-8A1DF22E547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CD231-C768-D746-A060-2E553925C4D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населения, укрепление здоровья и повышение благополучия людей, поддержка семьи</a:t>
          </a:r>
        </a:p>
      </dgm:t>
    </dgm:pt>
    <dgm:pt modelId="{953F5C95-E134-5A43-ADD3-9A7CEEAEDECD}" type="parTrans" cxnId="{30348EA0-E982-174A-BA36-F74DA42E2FFA}">
      <dgm:prSet/>
      <dgm:spPr/>
      <dgm:t>
        <a:bodyPr/>
        <a:lstStyle/>
        <a:p>
          <a:endParaRPr lang="ru-RU" sz="1800"/>
        </a:p>
      </dgm:t>
    </dgm:pt>
    <dgm:pt modelId="{BCF1CBE6-5630-8E49-B0B8-EF2791CCCCAC}" type="sibTrans" cxnId="{30348EA0-E982-174A-BA36-F74DA42E2FFA}">
      <dgm:prSet/>
      <dgm:spPr/>
      <dgm:t>
        <a:bodyPr/>
        <a:lstStyle/>
        <a:p>
          <a:endParaRPr lang="ru-RU" sz="1800"/>
        </a:p>
      </dgm:t>
    </dgm:pt>
    <dgm:pt modelId="{7115CB98-2B3D-6048-8BD1-217A24C99AC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комфортная и безопасная среда для жизни</a:t>
          </a:r>
        </a:p>
      </dgm:t>
    </dgm:pt>
    <dgm:pt modelId="{29D3BFF3-056F-0148-A657-B8DC0A886F7F}" type="parTrans" cxnId="{C4ED3E7B-AFE0-A746-88BB-B6E62DA18F42}">
      <dgm:prSet/>
      <dgm:spPr/>
      <dgm:t>
        <a:bodyPr/>
        <a:lstStyle/>
        <a:p>
          <a:endParaRPr lang="ru-RU" sz="1800"/>
        </a:p>
      </dgm:t>
    </dgm:pt>
    <dgm:pt modelId="{716D4656-BB75-6846-9CC9-9EDA9DECE678}" type="sibTrans" cxnId="{C4ED3E7B-AFE0-A746-88BB-B6E62DA18F42}">
      <dgm:prSet/>
      <dgm:spPr/>
      <dgm:t>
        <a:bodyPr/>
        <a:lstStyle/>
        <a:p>
          <a:endParaRPr lang="ru-RU" sz="1800"/>
        </a:p>
      </dgm:t>
    </dgm:pt>
    <dgm:pt modelId="{6CDCCC3E-4802-9A47-A8D4-88FA01313D4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благополучие</a:t>
          </a:r>
        </a:p>
      </dgm:t>
    </dgm:pt>
    <dgm:pt modelId="{5AEE2A95-C43D-6642-B203-AC9CC1D7B135}" type="parTrans" cxnId="{1401EDE1-8FB6-494D-B95A-FCA76EA87969}">
      <dgm:prSet/>
      <dgm:spPr/>
      <dgm:t>
        <a:bodyPr/>
        <a:lstStyle/>
        <a:p>
          <a:endParaRPr lang="ru-RU" sz="1800"/>
        </a:p>
      </dgm:t>
    </dgm:pt>
    <dgm:pt modelId="{D9636B89-5CAC-2C46-872B-05E7FD4A053E}" type="sibTrans" cxnId="{1401EDE1-8FB6-494D-B95A-FCA76EA87969}">
      <dgm:prSet/>
      <dgm:spPr/>
      <dgm:t>
        <a:bodyPr/>
        <a:lstStyle/>
        <a:p>
          <a:endParaRPr lang="ru-RU" sz="1800"/>
        </a:p>
      </dgm:t>
    </dgm:pt>
    <dgm:pt modelId="{4993FD70-2346-D941-957F-54541C2389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устойчивая и динамичная экономика</a:t>
          </a:r>
        </a:p>
      </dgm:t>
    </dgm:pt>
    <dgm:pt modelId="{5A1631EE-9AE6-2147-ABA9-8DBED6D6F089}" type="parTrans" cxnId="{1F6C31A4-C82A-D64D-A71B-1F769446A121}">
      <dgm:prSet/>
      <dgm:spPr/>
      <dgm:t>
        <a:bodyPr/>
        <a:lstStyle/>
        <a:p>
          <a:endParaRPr lang="ru-RU" sz="1800"/>
        </a:p>
      </dgm:t>
    </dgm:pt>
    <dgm:pt modelId="{1DED8409-7AA2-9644-854A-82D43F556327}" type="sibTrans" cxnId="{1F6C31A4-C82A-D64D-A71B-1F769446A121}">
      <dgm:prSet/>
      <dgm:spPr/>
      <dgm:t>
        <a:bodyPr/>
        <a:lstStyle/>
        <a:p>
          <a:endParaRPr lang="ru-RU" sz="1800"/>
        </a:p>
      </dgm:t>
    </dgm:pt>
    <dgm:pt modelId="{4940D459-A38D-4D4F-AED8-D9F08AEF3C3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технологическое лидерство</a:t>
          </a:r>
        </a:p>
      </dgm:t>
    </dgm:pt>
    <dgm:pt modelId="{D2528C77-CADD-2A42-B68D-F8FA54F0933B}" type="parTrans" cxnId="{DCA811B5-CA58-3645-88A2-86C8BA9E035F}">
      <dgm:prSet/>
      <dgm:spPr/>
      <dgm:t>
        <a:bodyPr/>
        <a:lstStyle/>
        <a:p>
          <a:endParaRPr lang="ru-RU" sz="1800"/>
        </a:p>
      </dgm:t>
    </dgm:pt>
    <dgm:pt modelId="{B9342B65-DFF9-8846-95F1-4CF1C294DC82}" type="sibTrans" cxnId="{DCA811B5-CA58-3645-88A2-86C8BA9E035F}">
      <dgm:prSet/>
      <dgm:spPr/>
      <dgm:t>
        <a:bodyPr/>
        <a:lstStyle/>
        <a:p>
          <a:endParaRPr lang="ru-RU" sz="1800"/>
        </a:p>
      </dgm:t>
    </dgm:pt>
    <dgm:pt modelId="{DF68F4B8-0429-9044-B089-A946A9D529D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 государственного и муниципального управления, экономики и социальной сферы</a:t>
          </a:r>
        </a:p>
      </dgm:t>
    </dgm:pt>
    <dgm:pt modelId="{A89908A9-93D6-0048-845C-C29F13B7A2D1}" type="parTrans" cxnId="{ACF1EF4F-5706-2540-A9E2-34ECD54AC0DA}">
      <dgm:prSet/>
      <dgm:spPr/>
      <dgm:t>
        <a:bodyPr/>
        <a:lstStyle/>
        <a:p>
          <a:endParaRPr lang="ru-RU" sz="1800"/>
        </a:p>
      </dgm:t>
    </dgm:pt>
    <dgm:pt modelId="{176DCD54-A5A5-4A44-B39D-B4DF979679E4}" type="sibTrans" cxnId="{ACF1EF4F-5706-2540-A9E2-34ECD54AC0DA}">
      <dgm:prSet/>
      <dgm:spPr/>
      <dgm:t>
        <a:bodyPr/>
        <a:lstStyle/>
        <a:p>
          <a:endParaRPr lang="ru-RU" sz="1800"/>
        </a:p>
      </dgm:t>
    </dgm:pt>
    <dgm:pt modelId="{E98E2DA0-A6B0-D348-947D-DF4B9EEDC7C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потенциала каждого человека, развитие его талантов, воспитание патриотичной и социально ответственной личности</a:t>
          </a:r>
        </a:p>
      </dgm:t>
    </dgm:pt>
    <dgm:pt modelId="{4F8815B7-2DD3-A246-B417-A97884D6CAE7}" type="parTrans" cxnId="{61DB85B8-6322-2E40-9FEF-F87ABDD79192}">
      <dgm:prSet/>
      <dgm:spPr/>
      <dgm:t>
        <a:bodyPr/>
        <a:lstStyle/>
        <a:p>
          <a:endParaRPr lang="ru-RU" sz="1800"/>
        </a:p>
      </dgm:t>
    </dgm:pt>
    <dgm:pt modelId="{1FA8BF36-8530-1B40-8A0E-507DEAA05E20}" type="sibTrans" cxnId="{61DB85B8-6322-2E40-9FEF-F87ABDD79192}">
      <dgm:prSet/>
      <dgm:spPr/>
      <dgm:t>
        <a:bodyPr/>
        <a:lstStyle/>
        <a:p>
          <a:endParaRPr lang="ru-RU" sz="1800"/>
        </a:p>
      </dgm:t>
    </dgm:pt>
    <dgm:pt modelId="{39A23A3D-D0D2-BF44-8748-B90833458311}" type="pres">
      <dgm:prSet presAssocID="{ED9B8550-7700-1240-B75D-8A1DF22E5474}" presName="Name0" presStyleCnt="0">
        <dgm:presLayoutVars>
          <dgm:chMax val="7"/>
          <dgm:chPref val="7"/>
          <dgm:dir/>
        </dgm:presLayoutVars>
      </dgm:prSet>
      <dgm:spPr/>
    </dgm:pt>
    <dgm:pt modelId="{30250E40-D879-604F-BC34-E97F77E5FF44}" type="pres">
      <dgm:prSet presAssocID="{ED9B8550-7700-1240-B75D-8A1DF22E5474}" presName="Name1" presStyleCnt="0"/>
      <dgm:spPr/>
    </dgm:pt>
    <dgm:pt modelId="{2B5F47DD-F8D9-C04A-86DE-2D7E98702415}" type="pres">
      <dgm:prSet presAssocID="{ED9B8550-7700-1240-B75D-8A1DF22E5474}" presName="cycle" presStyleCnt="0"/>
      <dgm:spPr/>
    </dgm:pt>
    <dgm:pt modelId="{2F100664-50D9-0D44-8DA8-CB6DA02A1233}" type="pres">
      <dgm:prSet presAssocID="{ED9B8550-7700-1240-B75D-8A1DF22E5474}" presName="srcNode" presStyleLbl="node1" presStyleIdx="0" presStyleCnt="7"/>
      <dgm:spPr/>
    </dgm:pt>
    <dgm:pt modelId="{E06FCBC4-6F93-CC4D-8173-E17FEA31B636}" type="pres">
      <dgm:prSet presAssocID="{ED9B8550-7700-1240-B75D-8A1DF22E5474}" presName="conn" presStyleLbl="parChTrans1D2" presStyleIdx="0" presStyleCnt="1"/>
      <dgm:spPr/>
    </dgm:pt>
    <dgm:pt modelId="{FED07FC2-9DFE-2342-A5D1-2707A52AD1AF}" type="pres">
      <dgm:prSet presAssocID="{ED9B8550-7700-1240-B75D-8A1DF22E5474}" presName="extraNode" presStyleLbl="node1" presStyleIdx="0" presStyleCnt="7"/>
      <dgm:spPr/>
    </dgm:pt>
    <dgm:pt modelId="{FBF03092-B77B-8D41-8100-DD5456854844}" type="pres">
      <dgm:prSet presAssocID="{ED9B8550-7700-1240-B75D-8A1DF22E5474}" presName="dstNode" presStyleLbl="node1" presStyleIdx="0" presStyleCnt="7"/>
      <dgm:spPr/>
    </dgm:pt>
    <dgm:pt modelId="{189C407A-7E42-414E-84F8-34F0CD5353CF}" type="pres">
      <dgm:prSet presAssocID="{894CD231-C768-D746-A060-2E553925C4D1}" presName="text_1" presStyleLbl="node1" presStyleIdx="0" presStyleCnt="7">
        <dgm:presLayoutVars>
          <dgm:bulletEnabled val="1"/>
        </dgm:presLayoutVars>
      </dgm:prSet>
      <dgm:spPr/>
    </dgm:pt>
    <dgm:pt modelId="{3EF701E3-3E7F-C944-A400-B7F1CC7954BD}" type="pres">
      <dgm:prSet presAssocID="{894CD231-C768-D746-A060-2E553925C4D1}" presName="accent_1" presStyleCnt="0"/>
      <dgm:spPr/>
    </dgm:pt>
    <dgm:pt modelId="{4B40D44D-54DF-1D4B-976D-21F225A3EB5F}" type="pres">
      <dgm:prSet presAssocID="{894CD231-C768-D746-A060-2E553925C4D1}" presName="accentRepeatNode" presStyleLbl="solidFgAcc1" presStyleIdx="0" presStyleCnt="7"/>
      <dgm:spPr/>
    </dgm:pt>
    <dgm:pt modelId="{BA2EF026-B286-A941-8EAC-F9CFD5284963}" type="pres">
      <dgm:prSet presAssocID="{E98E2DA0-A6B0-D348-947D-DF4B9EEDC7C1}" presName="text_2" presStyleLbl="node1" presStyleIdx="1" presStyleCnt="7">
        <dgm:presLayoutVars>
          <dgm:bulletEnabled val="1"/>
        </dgm:presLayoutVars>
      </dgm:prSet>
      <dgm:spPr/>
    </dgm:pt>
    <dgm:pt modelId="{90EBD0B4-33D0-924C-BB96-8A4F62494140}" type="pres">
      <dgm:prSet presAssocID="{E98E2DA0-A6B0-D348-947D-DF4B9EEDC7C1}" presName="accent_2" presStyleCnt="0"/>
      <dgm:spPr/>
    </dgm:pt>
    <dgm:pt modelId="{F331AD9A-6CE2-2A4F-AD72-9F2BC166CBE1}" type="pres">
      <dgm:prSet presAssocID="{E98E2DA0-A6B0-D348-947D-DF4B9EEDC7C1}" presName="accentRepeatNode" presStyleLbl="solidFgAcc1" presStyleIdx="1" presStyleCnt="7"/>
      <dgm:spPr/>
    </dgm:pt>
    <dgm:pt modelId="{57722498-144C-CE4D-8182-853FFCF62232}" type="pres">
      <dgm:prSet presAssocID="{7115CB98-2B3D-6048-8BD1-217A24C99ACD}" presName="text_3" presStyleLbl="node1" presStyleIdx="2" presStyleCnt="7">
        <dgm:presLayoutVars>
          <dgm:bulletEnabled val="1"/>
        </dgm:presLayoutVars>
      </dgm:prSet>
      <dgm:spPr/>
    </dgm:pt>
    <dgm:pt modelId="{264F3EE7-2529-DA4C-911B-E98FC14075F9}" type="pres">
      <dgm:prSet presAssocID="{7115CB98-2B3D-6048-8BD1-217A24C99ACD}" presName="accent_3" presStyleCnt="0"/>
      <dgm:spPr/>
    </dgm:pt>
    <dgm:pt modelId="{B18984C6-D738-C14F-ADFE-FCF35AC4919D}" type="pres">
      <dgm:prSet presAssocID="{7115CB98-2B3D-6048-8BD1-217A24C99ACD}" presName="accentRepeatNode" presStyleLbl="solidFgAcc1" presStyleIdx="2" presStyleCnt="7"/>
      <dgm:spPr/>
    </dgm:pt>
    <dgm:pt modelId="{1908A171-7A93-0C47-8E7F-045D8E889133}" type="pres">
      <dgm:prSet presAssocID="{6CDCCC3E-4802-9A47-A8D4-88FA01313D45}" presName="text_4" presStyleLbl="node1" presStyleIdx="3" presStyleCnt="7">
        <dgm:presLayoutVars>
          <dgm:bulletEnabled val="1"/>
        </dgm:presLayoutVars>
      </dgm:prSet>
      <dgm:spPr/>
    </dgm:pt>
    <dgm:pt modelId="{F86FF4BE-DCA1-5746-9ED0-48C6AE4A01C8}" type="pres">
      <dgm:prSet presAssocID="{6CDCCC3E-4802-9A47-A8D4-88FA01313D45}" presName="accent_4" presStyleCnt="0"/>
      <dgm:spPr/>
    </dgm:pt>
    <dgm:pt modelId="{13986CF7-219D-764D-8E12-7A311FCA30CA}" type="pres">
      <dgm:prSet presAssocID="{6CDCCC3E-4802-9A47-A8D4-88FA01313D45}" presName="accentRepeatNode" presStyleLbl="solidFgAcc1" presStyleIdx="3" presStyleCnt="7"/>
      <dgm:spPr/>
    </dgm:pt>
    <dgm:pt modelId="{83AC6AE2-9F9B-2B4F-A329-52A6877421D2}" type="pres">
      <dgm:prSet presAssocID="{4993FD70-2346-D941-957F-54541C23890F}" presName="text_5" presStyleLbl="node1" presStyleIdx="4" presStyleCnt="7">
        <dgm:presLayoutVars>
          <dgm:bulletEnabled val="1"/>
        </dgm:presLayoutVars>
      </dgm:prSet>
      <dgm:spPr/>
    </dgm:pt>
    <dgm:pt modelId="{29937A1F-6236-E348-B03E-85BB2AE12361}" type="pres">
      <dgm:prSet presAssocID="{4993FD70-2346-D941-957F-54541C23890F}" presName="accent_5" presStyleCnt="0"/>
      <dgm:spPr/>
    </dgm:pt>
    <dgm:pt modelId="{A2D0DFDA-D9D3-CC48-AF13-64B14ACEB3E2}" type="pres">
      <dgm:prSet presAssocID="{4993FD70-2346-D941-957F-54541C23890F}" presName="accentRepeatNode" presStyleLbl="solidFgAcc1" presStyleIdx="4" presStyleCnt="7"/>
      <dgm:spPr/>
    </dgm:pt>
    <dgm:pt modelId="{D4172138-D9AF-B746-A7F5-15DAD3E90655}" type="pres">
      <dgm:prSet presAssocID="{4940D459-A38D-4D4F-AED8-D9F08AEF3C3F}" presName="text_6" presStyleLbl="node1" presStyleIdx="5" presStyleCnt="7">
        <dgm:presLayoutVars>
          <dgm:bulletEnabled val="1"/>
        </dgm:presLayoutVars>
      </dgm:prSet>
      <dgm:spPr/>
    </dgm:pt>
    <dgm:pt modelId="{3EA98AC5-8F31-8B4A-8506-8AFBFB10F778}" type="pres">
      <dgm:prSet presAssocID="{4940D459-A38D-4D4F-AED8-D9F08AEF3C3F}" presName="accent_6" presStyleCnt="0"/>
      <dgm:spPr/>
    </dgm:pt>
    <dgm:pt modelId="{39A1670B-28B6-0245-959A-136EB9950A23}" type="pres">
      <dgm:prSet presAssocID="{4940D459-A38D-4D4F-AED8-D9F08AEF3C3F}" presName="accentRepeatNode" presStyleLbl="solidFgAcc1" presStyleIdx="5" presStyleCnt="7"/>
      <dgm:spPr/>
    </dgm:pt>
    <dgm:pt modelId="{F45577A5-009E-744F-82F0-8820411FD89C}" type="pres">
      <dgm:prSet presAssocID="{DF68F4B8-0429-9044-B089-A946A9D529D8}" presName="text_7" presStyleLbl="node1" presStyleIdx="6" presStyleCnt="7">
        <dgm:presLayoutVars>
          <dgm:bulletEnabled val="1"/>
        </dgm:presLayoutVars>
      </dgm:prSet>
      <dgm:spPr/>
    </dgm:pt>
    <dgm:pt modelId="{678D6A28-8009-0D4D-88C3-4F8F31663338}" type="pres">
      <dgm:prSet presAssocID="{DF68F4B8-0429-9044-B089-A946A9D529D8}" presName="accent_7" presStyleCnt="0"/>
      <dgm:spPr/>
    </dgm:pt>
    <dgm:pt modelId="{E3A5D583-0957-214C-8361-33D6E8138FD6}" type="pres">
      <dgm:prSet presAssocID="{DF68F4B8-0429-9044-B089-A946A9D529D8}" presName="accentRepeatNode" presStyleLbl="solidFgAcc1" presStyleIdx="6" presStyleCnt="7"/>
      <dgm:spPr/>
    </dgm:pt>
  </dgm:ptLst>
  <dgm:cxnLst>
    <dgm:cxn modelId="{F15AAD0C-C5D4-3F46-AEDC-3FDDC3555AC6}" type="presOf" srcId="{E98E2DA0-A6B0-D348-947D-DF4B9EEDC7C1}" destId="{BA2EF026-B286-A941-8EAC-F9CFD5284963}" srcOrd="0" destOrd="0" presId="urn:microsoft.com/office/officeart/2008/layout/VerticalCurvedList"/>
    <dgm:cxn modelId="{2D1C6925-B290-7D48-821F-F53E62681F6F}" type="presOf" srcId="{894CD231-C768-D746-A060-2E553925C4D1}" destId="{189C407A-7E42-414E-84F8-34F0CD5353CF}" srcOrd="0" destOrd="0" presId="urn:microsoft.com/office/officeart/2008/layout/VerticalCurvedList"/>
    <dgm:cxn modelId="{67019469-1078-6C4D-A3E7-1390A44593A3}" type="presOf" srcId="{6CDCCC3E-4802-9A47-A8D4-88FA01313D45}" destId="{1908A171-7A93-0C47-8E7F-045D8E889133}" srcOrd="0" destOrd="0" presId="urn:microsoft.com/office/officeart/2008/layout/VerticalCurvedList"/>
    <dgm:cxn modelId="{ACF1EF4F-5706-2540-A9E2-34ECD54AC0DA}" srcId="{ED9B8550-7700-1240-B75D-8A1DF22E5474}" destId="{DF68F4B8-0429-9044-B089-A946A9D529D8}" srcOrd="6" destOrd="0" parTransId="{A89908A9-93D6-0048-845C-C29F13B7A2D1}" sibTransId="{176DCD54-A5A5-4A44-B39D-B4DF979679E4}"/>
    <dgm:cxn modelId="{A6380F7B-54B9-B64C-A64D-E4953E6A3267}" type="presOf" srcId="{ED9B8550-7700-1240-B75D-8A1DF22E5474}" destId="{39A23A3D-D0D2-BF44-8748-B90833458311}" srcOrd="0" destOrd="0" presId="urn:microsoft.com/office/officeart/2008/layout/VerticalCurvedList"/>
    <dgm:cxn modelId="{C4ED3E7B-AFE0-A746-88BB-B6E62DA18F42}" srcId="{ED9B8550-7700-1240-B75D-8A1DF22E5474}" destId="{7115CB98-2B3D-6048-8BD1-217A24C99ACD}" srcOrd="2" destOrd="0" parTransId="{29D3BFF3-056F-0148-A657-B8DC0A886F7F}" sibTransId="{716D4656-BB75-6846-9CC9-9EDA9DECE678}"/>
    <dgm:cxn modelId="{7764B185-EBFC-5D4F-88B4-5A9FA0DCFE4F}" type="presOf" srcId="{7115CB98-2B3D-6048-8BD1-217A24C99ACD}" destId="{57722498-144C-CE4D-8182-853FFCF62232}" srcOrd="0" destOrd="0" presId="urn:microsoft.com/office/officeart/2008/layout/VerticalCurvedList"/>
    <dgm:cxn modelId="{30348EA0-E982-174A-BA36-F74DA42E2FFA}" srcId="{ED9B8550-7700-1240-B75D-8A1DF22E5474}" destId="{894CD231-C768-D746-A060-2E553925C4D1}" srcOrd="0" destOrd="0" parTransId="{953F5C95-E134-5A43-ADD3-9A7CEEAEDECD}" sibTransId="{BCF1CBE6-5630-8E49-B0B8-EF2791CCCCAC}"/>
    <dgm:cxn modelId="{1F6C31A4-C82A-D64D-A71B-1F769446A121}" srcId="{ED9B8550-7700-1240-B75D-8A1DF22E5474}" destId="{4993FD70-2346-D941-957F-54541C23890F}" srcOrd="4" destOrd="0" parTransId="{5A1631EE-9AE6-2147-ABA9-8DBED6D6F089}" sibTransId="{1DED8409-7AA2-9644-854A-82D43F556327}"/>
    <dgm:cxn modelId="{CF5E2CB1-07E7-8144-8743-B24DD77F7DDD}" type="presOf" srcId="{DF68F4B8-0429-9044-B089-A946A9D529D8}" destId="{F45577A5-009E-744F-82F0-8820411FD89C}" srcOrd="0" destOrd="0" presId="urn:microsoft.com/office/officeart/2008/layout/VerticalCurvedList"/>
    <dgm:cxn modelId="{DCA811B5-CA58-3645-88A2-86C8BA9E035F}" srcId="{ED9B8550-7700-1240-B75D-8A1DF22E5474}" destId="{4940D459-A38D-4D4F-AED8-D9F08AEF3C3F}" srcOrd="5" destOrd="0" parTransId="{D2528C77-CADD-2A42-B68D-F8FA54F0933B}" sibTransId="{B9342B65-DFF9-8846-95F1-4CF1C294DC82}"/>
    <dgm:cxn modelId="{61DB85B8-6322-2E40-9FEF-F87ABDD79192}" srcId="{ED9B8550-7700-1240-B75D-8A1DF22E5474}" destId="{E98E2DA0-A6B0-D348-947D-DF4B9EEDC7C1}" srcOrd="1" destOrd="0" parTransId="{4F8815B7-2DD3-A246-B417-A97884D6CAE7}" sibTransId="{1FA8BF36-8530-1B40-8A0E-507DEAA05E20}"/>
    <dgm:cxn modelId="{CE2DA0C9-132A-8E45-91F0-F6B48274F9BD}" type="presOf" srcId="{4940D459-A38D-4D4F-AED8-D9F08AEF3C3F}" destId="{D4172138-D9AF-B746-A7F5-15DAD3E90655}" srcOrd="0" destOrd="0" presId="urn:microsoft.com/office/officeart/2008/layout/VerticalCurvedList"/>
    <dgm:cxn modelId="{1401EDE1-8FB6-494D-B95A-FCA76EA87969}" srcId="{ED9B8550-7700-1240-B75D-8A1DF22E5474}" destId="{6CDCCC3E-4802-9A47-A8D4-88FA01313D45}" srcOrd="3" destOrd="0" parTransId="{5AEE2A95-C43D-6642-B203-AC9CC1D7B135}" sibTransId="{D9636B89-5CAC-2C46-872B-05E7FD4A053E}"/>
    <dgm:cxn modelId="{8979E9FA-61B0-ED4A-81A9-6123C413F633}" type="presOf" srcId="{BCF1CBE6-5630-8E49-B0B8-EF2791CCCCAC}" destId="{E06FCBC4-6F93-CC4D-8173-E17FEA31B636}" srcOrd="0" destOrd="0" presId="urn:microsoft.com/office/officeart/2008/layout/VerticalCurvedList"/>
    <dgm:cxn modelId="{666CB4FF-C634-264D-886E-24437AF3F4DB}" type="presOf" srcId="{4993FD70-2346-D941-957F-54541C23890F}" destId="{83AC6AE2-9F9B-2B4F-A329-52A6877421D2}" srcOrd="0" destOrd="0" presId="urn:microsoft.com/office/officeart/2008/layout/VerticalCurvedList"/>
    <dgm:cxn modelId="{67686C60-437D-E241-B801-B21F2D7B9821}" type="presParOf" srcId="{39A23A3D-D0D2-BF44-8748-B90833458311}" destId="{30250E40-D879-604F-BC34-E97F77E5FF44}" srcOrd="0" destOrd="0" presId="urn:microsoft.com/office/officeart/2008/layout/VerticalCurvedList"/>
    <dgm:cxn modelId="{87E1727B-3C3B-5142-B85C-6C8B834DBADD}" type="presParOf" srcId="{30250E40-D879-604F-BC34-E97F77E5FF44}" destId="{2B5F47DD-F8D9-C04A-86DE-2D7E98702415}" srcOrd="0" destOrd="0" presId="urn:microsoft.com/office/officeart/2008/layout/VerticalCurvedList"/>
    <dgm:cxn modelId="{1DB918ED-42C3-8F4A-A0B5-E8F756B70048}" type="presParOf" srcId="{2B5F47DD-F8D9-C04A-86DE-2D7E98702415}" destId="{2F100664-50D9-0D44-8DA8-CB6DA02A1233}" srcOrd="0" destOrd="0" presId="urn:microsoft.com/office/officeart/2008/layout/VerticalCurvedList"/>
    <dgm:cxn modelId="{028E3CE1-B354-F14F-AAC7-2FBBAE296DE0}" type="presParOf" srcId="{2B5F47DD-F8D9-C04A-86DE-2D7E98702415}" destId="{E06FCBC4-6F93-CC4D-8173-E17FEA31B636}" srcOrd="1" destOrd="0" presId="urn:microsoft.com/office/officeart/2008/layout/VerticalCurvedList"/>
    <dgm:cxn modelId="{3446EF8E-BF2C-8F47-BDF0-BA72E27BADB0}" type="presParOf" srcId="{2B5F47DD-F8D9-C04A-86DE-2D7E98702415}" destId="{FED07FC2-9DFE-2342-A5D1-2707A52AD1AF}" srcOrd="2" destOrd="0" presId="urn:microsoft.com/office/officeart/2008/layout/VerticalCurvedList"/>
    <dgm:cxn modelId="{6B674FE7-35DE-724B-9C44-7F3251C42743}" type="presParOf" srcId="{2B5F47DD-F8D9-C04A-86DE-2D7E98702415}" destId="{FBF03092-B77B-8D41-8100-DD5456854844}" srcOrd="3" destOrd="0" presId="urn:microsoft.com/office/officeart/2008/layout/VerticalCurvedList"/>
    <dgm:cxn modelId="{D9BCB837-E5AF-0E4C-81D6-73D0A33C5EEE}" type="presParOf" srcId="{30250E40-D879-604F-BC34-E97F77E5FF44}" destId="{189C407A-7E42-414E-84F8-34F0CD5353CF}" srcOrd="1" destOrd="0" presId="urn:microsoft.com/office/officeart/2008/layout/VerticalCurvedList"/>
    <dgm:cxn modelId="{58FA140E-88E9-8A41-81C4-9C9762637573}" type="presParOf" srcId="{30250E40-D879-604F-BC34-E97F77E5FF44}" destId="{3EF701E3-3E7F-C944-A400-B7F1CC7954BD}" srcOrd="2" destOrd="0" presId="urn:microsoft.com/office/officeart/2008/layout/VerticalCurvedList"/>
    <dgm:cxn modelId="{FBF8FDF3-6ACD-9745-96D2-133BDED2DD96}" type="presParOf" srcId="{3EF701E3-3E7F-C944-A400-B7F1CC7954BD}" destId="{4B40D44D-54DF-1D4B-976D-21F225A3EB5F}" srcOrd="0" destOrd="0" presId="urn:microsoft.com/office/officeart/2008/layout/VerticalCurvedList"/>
    <dgm:cxn modelId="{A8869BE0-9818-E34A-88AE-E5A4B5F4D421}" type="presParOf" srcId="{30250E40-D879-604F-BC34-E97F77E5FF44}" destId="{BA2EF026-B286-A941-8EAC-F9CFD5284963}" srcOrd="3" destOrd="0" presId="urn:microsoft.com/office/officeart/2008/layout/VerticalCurvedList"/>
    <dgm:cxn modelId="{08BAC08B-4328-2443-BDF4-67E76F6D53A7}" type="presParOf" srcId="{30250E40-D879-604F-BC34-E97F77E5FF44}" destId="{90EBD0B4-33D0-924C-BB96-8A4F62494140}" srcOrd="4" destOrd="0" presId="urn:microsoft.com/office/officeart/2008/layout/VerticalCurvedList"/>
    <dgm:cxn modelId="{2F2DD5C0-F833-F742-B6A4-0C6D0F4EB748}" type="presParOf" srcId="{90EBD0B4-33D0-924C-BB96-8A4F62494140}" destId="{F331AD9A-6CE2-2A4F-AD72-9F2BC166CBE1}" srcOrd="0" destOrd="0" presId="urn:microsoft.com/office/officeart/2008/layout/VerticalCurvedList"/>
    <dgm:cxn modelId="{6B692982-4F1B-B444-BF5D-F0383B2C1ED6}" type="presParOf" srcId="{30250E40-D879-604F-BC34-E97F77E5FF44}" destId="{57722498-144C-CE4D-8182-853FFCF62232}" srcOrd="5" destOrd="0" presId="urn:microsoft.com/office/officeart/2008/layout/VerticalCurvedList"/>
    <dgm:cxn modelId="{9C271954-35AF-CD40-89B8-BB8351B092F3}" type="presParOf" srcId="{30250E40-D879-604F-BC34-E97F77E5FF44}" destId="{264F3EE7-2529-DA4C-911B-E98FC14075F9}" srcOrd="6" destOrd="0" presId="urn:microsoft.com/office/officeart/2008/layout/VerticalCurvedList"/>
    <dgm:cxn modelId="{1BAB1561-B283-594F-A295-2DE03224D249}" type="presParOf" srcId="{264F3EE7-2529-DA4C-911B-E98FC14075F9}" destId="{B18984C6-D738-C14F-ADFE-FCF35AC4919D}" srcOrd="0" destOrd="0" presId="urn:microsoft.com/office/officeart/2008/layout/VerticalCurvedList"/>
    <dgm:cxn modelId="{D365A512-E368-944E-8E40-77704CF00B50}" type="presParOf" srcId="{30250E40-D879-604F-BC34-E97F77E5FF44}" destId="{1908A171-7A93-0C47-8E7F-045D8E889133}" srcOrd="7" destOrd="0" presId="urn:microsoft.com/office/officeart/2008/layout/VerticalCurvedList"/>
    <dgm:cxn modelId="{9E62A8FD-F8CE-8749-958A-C185A0FCBCA8}" type="presParOf" srcId="{30250E40-D879-604F-BC34-E97F77E5FF44}" destId="{F86FF4BE-DCA1-5746-9ED0-48C6AE4A01C8}" srcOrd="8" destOrd="0" presId="urn:microsoft.com/office/officeart/2008/layout/VerticalCurvedList"/>
    <dgm:cxn modelId="{29952637-4734-224D-8D93-2499CBD6834E}" type="presParOf" srcId="{F86FF4BE-DCA1-5746-9ED0-48C6AE4A01C8}" destId="{13986CF7-219D-764D-8E12-7A311FCA30CA}" srcOrd="0" destOrd="0" presId="urn:microsoft.com/office/officeart/2008/layout/VerticalCurvedList"/>
    <dgm:cxn modelId="{0DF5AEF3-29F3-D544-9531-B661C562E257}" type="presParOf" srcId="{30250E40-D879-604F-BC34-E97F77E5FF44}" destId="{83AC6AE2-9F9B-2B4F-A329-52A6877421D2}" srcOrd="9" destOrd="0" presId="urn:microsoft.com/office/officeart/2008/layout/VerticalCurvedList"/>
    <dgm:cxn modelId="{8665C6E4-676D-8C44-A997-91D84A766A40}" type="presParOf" srcId="{30250E40-D879-604F-BC34-E97F77E5FF44}" destId="{29937A1F-6236-E348-B03E-85BB2AE12361}" srcOrd="10" destOrd="0" presId="urn:microsoft.com/office/officeart/2008/layout/VerticalCurvedList"/>
    <dgm:cxn modelId="{4231F7A0-D0D5-954B-934C-CC56D192AB97}" type="presParOf" srcId="{29937A1F-6236-E348-B03E-85BB2AE12361}" destId="{A2D0DFDA-D9D3-CC48-AF13-64B14ACEB3E2}" srcOrd="0" destOrd="0" presId="urn:microsoft.com/office/officeart/2008/layout/VerticalCurvedList"/>
    <dgm:cxn modelId="{6113D5EC-E8EB-C749-9801-25D8E484E256}" type="presParOf" srcId="{30250E40-D879-604F-BC34-E97F77E5FF44}" destId="{D4172138-D9AF-B746-A7F5-15DAD3E90655}" srcOrd="11" destOrd="0" presId="urn:microsoft.com/office/officeart/2008/layout/VerticalCurvedList"/>
    <dgm:cxn modelId="{6703F2B6-B65F-724C-8AD0-FD1EF6AAFEC8}" type="presParOf" srcId="{30250E40-D879-604F-BC34-E97F77E5FF44}" destId="{3EA98AC5-8F31-8B4A-8506-8AFBFB10F778}" srcOrd="12" destOrd="0" presId="urn:microsoft.com/office/officeart/2008/layout/VerticalCurvedList"/>
    <dgm:cxn modelId="{92CAC499-ED72-0A4F-B9C6-CFCE30D444DD}" type="presParOf" srcId="{3EA98AC5-8F31-8B4A-8506-8AFBFB10F778}" destId="{39A1670B-28B6-0245-959A-136EB9950A23}" srcOrd="0" destOrd="0" presId="urn:microsoft.com/office/officeart/2008/layout/VerticalCurvedList"/>
    <dgm:cxn modelId="{2EE0911B-8175-E246-B3E5-16A0D4BBDB10}" type="presParOf" srcId="{30250E40-D879-604F-BC34-E97F77E5FF44}" destId="{F45577A5-009E-744F-82F0-8820411FD89C}" srcOrd="13" destOrd="0" presId="urn:microsoft.com/office/officeart/2008/layout/VerticalCurvedList"/>
    <dgm:cxn modelId="{B37D51B9-6E7B-7A4A-8725-8F0003DDAF65}" type="presParOf" srcId="{30250E40-D879-604F-BC34-E97F77E5FF44}" destId="{678D6A28-8009-0D4D-88C3-4F8F31663338}" srcOrd="14" destOrd="0" presId="urn:microsoft.com/office/officeart/2008/layout/VerticalCurvedList"/>
    <dgm:cxn modelId="{47E78820-A7B5-8644-AECF-B65F38A35BE0}" type="presParOf" srcId="{678D6A28-8009-0D4D-88C3-4F8F31663338}" destId="{E3A5D583-0957-214C-8361-33D6E8138F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A0331-E91F-4EEC-87F8-2C69AE5D29C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6E0832-F631-4C0A-AE2C-2244FB832A6F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1</a:t>
          </a:r>
        </a:p>
      </dgm:t>
    </dgm:pt>
    <dgm:pt modelId="{39E09609-1018-49DE-BAFC-F276A84C5971}" type="parTrans" cxnId="{92CE973A-7A10-4F9C-AF4A-931E0D99C93D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C09CF4D7-2A65-49D0-9DD9-C1FBE7289F0C}" type="sibTrans" cxnId="{92CE973A-7A10-4F9C-AF4A-931E0D99C93D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2217F2E8-D439-494C-B144-A2012D0F6562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МИССИЯ</a:t>
          </a:r>
        </a:p>
      </dgm:t>
    </dgm:pt>
    <dgm:pt modelId="{4BE1FDCE-5B07-4EA0-BDC9-5279A182561F}" type="parTrans" cxnId="{30B48AC5-8E01-4FBB-9858-771DC654FAC3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8F00DA1E-3A4E-47BA-9CA5-2A446FF0D3E7}" type="sibTrans" cxnId="{30B48AC5-8E01-4FBB-9858-771DC654FAC3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86F554EB-7148-4F61-A4E8-795DA67D524F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поднять качество жизни человека</a:t>
          </a:r>
        </a:p>
      </dgm:t>
    </dgm:pt>
    <dgm:pt modelId="{01AD64BE-1EF3-4791-9D77-84578B73DC70}" type="parTrans" cxnId="{6CD82791-C604-4D04-9E1F-851F90A22A07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C020514A-5646-4869-B202-C1F099801656}" type="sibTrans" cxnId="{6CD82791-C604-4D04-9E1F-851F90A22A07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5B1A9504-948A-431C-9285-887DAC18035E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2</a:t>
          </a:r>
        </a:p>
      </dgm:t>
    </dgm:pt>
    <dgm:pt modelId="{21F219D0-FB07-4E77-8D29-C32F08071D9A}" type="parTrans" cxnId="{CA999934-4B49-41B0-955B-7B32E20E60A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78AC6FD8-C0D2-4BCB-9ABB-17F85A68101B}" type="sibTrans" cxnId="{CA999934-4B49-41B0-955B-7B32E20E60A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6164E115-8F9C-4B1C-81BA-D029AEDEC39D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ПРОДУКТ</a:t>
          </a:r>
        </a:p>
      </dgm:t>
    </dgm:pt>
    <dgm:pt modelId="{7D8A638C-8285-4595-9062-285209E0830C}" type="parTrans" cxnId="{C9960968-C629-48E9-9F2C-9FAD733D707C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F8F49A9A-AB38-4544-BE5F-6987F5BC469F}" type="sibTrans" cxnId="{C9960968-C629-48E9-9F2C-9FAD733D707C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28623871-223D-4BAC-B52F-8037914E7040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возможности, меняющие качество жизни</a:t>
          </a:r>
        </a:p>
      </dgm:t>
    </dgm:pt>
    <dgm:pt modelId="{ACB4764E-7883-498F-8774-0E62EB2042C3}" type="parTrans" cxnId="{6BB135D2-7507-4DCA-B5EC-0E2878700972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A49BB482-D813-4311-8618-CE3E25FE8E09}" type="sibTrans" cxnId="{6BB135D2-7507-4DCA-B5EC-0E2878700972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142791BB-EEEC-49E7-8546-A673D536D722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3</a:t>
          </a:r>
        </a:p>
      </dgm:t>
    </dgm:pt>
    <dgm:pt modelId="{2F40CACC-4246-494D-BE24-8603B23545D6}" type="parTrans" cxnId="{FCB7AC8F-2101-4ADE-8D17-28B25939682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490FE3F7-30F0-41D8-BD6B-627B900D06DB}" type="sibTrans" cxnId="{FCB7AC8F-2101-4ADE-8D17-28B259396828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11715B18-75BC-4D27-B430-388151BC94A8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без заигрывания, по делу и </a:t>
          </a:r>
          <a:br>
            <a:rPr lang="ru-RU" b="1" dirty="0">
              <a:latin typeface="Constantia" panose="02030602050306030303" pitchFamily="18" charset="0"/>
            </a:rPr>
          </a:br>
          <a:r>
            <a:rPr lang="ru-RU" b="1" dirty="0">
              <a:latin typeface="Constantia" panose="02030602050306030303" pitchFamily="18" charset="0"/>
            </a:rPr>
            <a:t>по-человечески</a:t>
          </a:r>
        </a:p>
      </dgm:t>
    </dgm:pt>
    <dgm:pt modelId="{6DA9E14F-3864-4B3F-A86D-FF0417909FDF}" type="parTrans" cxnId="{FD98DF5C-D9DE-4E95-B789-2D88B5C61234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82934603-2CC5-41E3-8506-B311888212BA}" type="sibTrans" cxnId="{FD98DF5C-D9DE-4E95-B789-2D88B5C61234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43F69B05-93D0-4807-B06F-61F943BB15DC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ЦЕННОСТИ</a:t>
          </a:r>
        </a:p>
      </dgm:t>
    </dgm:pt>
    <dgm:pt modelId="{512EEB1E-C4E6-45E9-BA29-9B5E41689956}" type="parTrans" cxnId="{0298D2AF-CB08-48C6-9D3E-E767A642EF37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7FE8DEC4-DFCD-4E78-8A41-3510EE7A2138}" type="sibTrans" cxnId="{0298D2AF-CB08-48C6-9D3E-E767A642EF37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E03C9D36-FD03-4FE8-B611-220FF405D667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забота, прозрачность, действие</a:t>
          </a:r>
        </a:p>
      </dgm:t>
    </dgm:pt>
    <dgm:pt modelId="{0E5745A4-175E-408E-9707-F4FD08F13581}" type="parTrans" cxnId="{C2CD3F08-FAAC-4573-BF0D-35160362FAA3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4B8AA546-8234-4375-8108-269332903457}" type="sibTrans" cxnId="{C2CD3F08-FAAC-4573-BF0D-35160362FAA3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F6BBBF7E-B61B-4271-AAD6-80E1FDCF8069}">
      <dgm:prSet phldrT="[Текст]"/>
      <dgm:spPr/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4</a:t>
          </a:r>
        </a:p>
      </dgm:t>
    </dgm:pt>
    <dgm:pt modelId="{F614B7FA-EEC1-42ED-A1AB-F8A28E3FE932}" type="parTrans" cxnId="{2D33AA8D-B0B1-4346-8F2A-BD777B957D60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23821D5E-1F3A-4DAF-A510-6A3D757F2143}" type="sibTrans" cxnId="{2D33AA8D-B0B1-4346-8F2A-BD777B957D60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DEC83E71-27A7-4B93-9437-921926A4B5FC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>
              <a:latin typeface="Constantia" panose="02030602050306030303" pitchFamily="18" charset="0"/>
            </a:rPr>
            <a:t>ТОНАЛЬНОСТЬ</a:t>
          </a:r>
        </a:p>
      </dgm:t>
    </dgm:pt>
    <dgm:pt modelId="{60EB1C69-351A-4917-8995-B84FCB2B3743}" type="parTrans" cxnId="{C8DC2708-F6B8-4FB5-B4F7-856D6201449F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CF898E91-13DD-404D-83B3-DA43D70769B1}" type="sibTrans" cxnId="{C8DC2708-F6B8-4FB5-B4F7-856D6201449F}">
      <dgm:prSet/>
      <dgm:spPr/>
      <dgm:t>
        <a:bodyPr/>
        <a:lstStyle/>
        <a:p>
          <a:endParaRPr lang="ru-RU" b="1">
            <a:latin typeface="Constantia" panose="02030602050306030303" pitchFamily="18" charset="0"/>
          </a:endParaRPr>
        </a:p>
      </dgm:t>
    </dgm:pt>
    <dgm:pt modelId="{3417DFAD-8565-4BF8-B896-70BFF7FADA0B}" type="pres">
      <dgm:prSet presAssocID="{CB2A0331-E91F-4EEC-87F8-2C69AE5D29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EAD585-E9BB-476B-8BE6-26FE3C28BB60}" type="pres">
      <dgm:prSet presAssocID="{566E0832-F631-4C0A-AE2C-2244FB832A6F}" presName="root" presStyleCnt="0"/>
      <dgm:spPr/>
    </dgm:pt>
    <dgm:pt modelId="{705D9C88-1BBA-4771-8421-BB2171E75EFD}" type="pres">
      <dgm:prSet presAssocID="{566E0832-F631-4C0A-AE2C-2244FB832A6F}" presName="rootComposite" presStyleCnt="0"/>
      <dgm:spPr/>
    </dgm:pt>
    <dgm:pt modelId="{27BAE962-8DE4-4D15-863B-5E92513634C5}" type="pres">
      <dgm:prSet presAssocID="{566E0832-F631-4C0A-AE2C-2244FB832A6F}" presName="rootText" presStyleLbl="node1" presStyleIdx="0" presStyleCnt="4" custScaleX="80866" custScaleY="86024"/>
      <dgm:spPr/>
    </dgm:pt>
    <dgm:pt modelId="{9A667101-8EC1-4B6F-BFB0-040CAD4F19F3}" type="pres">
      <dgm:prSet presAssocID="{566E0832-F631-4C0A-AE2C-2244FB832A6F}" presName="rootConnector" presStyleLbl="node1" presStyleIdx="0" presStyleCnt="4"/>
      <dgm:spPr/>
    </dgm:pt>
    <dgm:pt modelId="{A9AAD435-8818-4977-A6EE-C3261EE27AC6}" type="pres">
      <dgm:prSet presAssocID="{566E0832-F631-4C0A-AE2C-2244FB832A6F}" presName="childShape" presStyleCnt="0"/>
      <dgm:spPr/>
    </dgm:pt>
    <dgm:pt modelId="{884BFA4E-94EE-44E5-9874-BF569F47DC25}" type="pres">
      <dgm:prSet presAssocID="{4BE1FDCE-5B07-4EA0-BDC9-5279A182561F}" presName="Name13" presStyleLbl="parChTrans1D2" presStyleIdx="0" presStyleCnt="8"/>
      <dgm:spPr/>
    </dgm:pt>
    <dgm:pt modelId="{62A26303-1859-4FE7-856F-DE762DAC42E3}" type="pres">
      <dgm:prSet presAssocID="{2217F2E8-D439-494C-B144-A2012D0F6562}" presName="childText" presStyleLbl="bgAcc1" presStyleIdx="0" presStyleCnt="8">
        <dgm:presLayoutVars>
          <dgm:bulletEnabled val="1"/>
        </dgm:presLayoutVars>
      </dgm:prSet>
      <dgm:spPr/>
    </dgm:pt>
    <dgm:pt modelId="{3D88371C-7E04-4DBC-A20D-155AFF2E3422}" type="pres">
      <dgm:prSet presAssocID="{01AD64BE-1EF3-4791-9D77-84578B73DC70}" presName="Name13" presStyleLbl="parChTrans1D2" presStyleIdx="1" presStyleCnt="8"/>
      <dgm:spPr/>
    </dgm:pt>
    <dgm:pt modelId="{7806EB61-F23D-4A24-901D-CED475AB30E7}" type="pres">
      <dgm:prSet presAssocID="{86F554EB-7148-4F61-A4E8-795DA67D524F}" presName="childText" presStyleLbl="bgAcc1" presStyleIdx="1" presStyleCnt="8">
        <dgm:presLayoutVars>
          <dgm:bulletEnabled val="1"/>
        </dgm:presLayoutVars>
      </dgm:prSet>
      <dgm:spPr/>
    </dgm:pt>
    <dgm:pt modelId="{6F4FC1F6-808D-4BAC-8723-61C959472983}" type="pres">
      <dgm:prSet presAssocID="{5B1A9504-948A-431C-9285-887DAC18035E}" presName="root" presStyleCnt="0"/>
      <dgm:spPr/>
    </dgm:pt>
    <dgm:pt modelId="{FA467BA6-5826-4EC4-AEE2-CF38C61C50E3}" type="pres">
      <dgm:prSet presAssocID="{5B1A9504-948A-431C-9285-887DAC18035E}" presName="rootComposite" presStyleCnt="0"/>
      <dgm:spPr/>
    </dgm:pt>
    <dgm:pt modelId="{01D9F238-363F-4FCB-A8C8-B6612CF03D3D}" type="pres">
      <dgm:prSet presAssocID="{5B1A9504-948A-431C-9285-887DAC18035E}" presName="rootText" presStyleLbl="node1" presStyleIdx="1" presStyleCnt="4" custScaleX="77153" custScaleY="86024"/>
      <dgm:spPr/>
    </dgm:pt>
    <dgm:pt modelId="{8FE0D75A-9757-43A8-9E53-937E323084DF}" type="pres">
      <dgm:prSet presAssocID="{5B1A9504-948A-431C-9285-887DAC18035E}" presName="rootConnector" presStyleLbl="node1" presStyleIdx="1" presStyleCnt="4"/>
      <dgm:spPr/>
    </dgm:pt>
    <dgm:pt modelId="{612AEB61-8C19-4440-9C2A-FC746270E889}" type="pres">
      <dgm:prSet presAssocID="{5B1A9504-948A-431C-9285-887DAC18035E}" presName="childShape" presStyleCnt="0"/>
      <dgm:spPr/>
    </dgm:pt>
    <dgm:pt modelId="{16B0E6AC-DEDA-4708-8465-438AACCC9631}" type="pres">
      <dgm:prSet presAssocID="{7D8A638C-8285-4595-9062-285209E0830C}" presName="Name13" presStyleLbl="parChTrans1D2" presStyleIdx="2" presStyleCnt="8"/>
      <dgm:spPr/>
    </dgm:pt>
    <dgm:pt modelId="{33D794B6-C0FE-493D-8024-9770AAFDB5ED}" type="pres">
      <dgm:prSet presAssocID="{6164E115-8F9C-4B1C-81BA-D029AEDEC39D}" presName="childText" presStyleLbl="bgAcc1" presStyleIdx="2" presStyleCnt="8">
        <dgm:presLayoutVars>
          <dgm:bulletEnabled val="1"/>
        </dgm:presLayoutVars>
      </dgm:prSet>
      <dgm:spPr/>
    </dgm:pt>
    <dgm:pt modelId="{FC2AF432-4057-46B5-BA45-3ED4FDACFB42}" type="pres">
      <dgm:prSet presAssocID="{ACB4764E-7883-498F-8774-0E62EB2042C3}" presName="Name13" presStyleLbl="parChTrans1D2" presStyleIdx="3" presStyleCnt="8"/>
      <dgm:spPr/>
    </dgm:pt>
    <dgm:pt modelId="{85F32559-6BBD-4A08-90F6-EA543D1C1436}" type="pres">
      <dgm:prSet presAssocID="{28623871-223D-4BAC-B52F-8037914E7040}" presName="childText" presStyleLbl="bgAcc1" presStyleIdx="3" presStyleCnt="8">
        <dgm:presLayoutVars>
          <dgm:bulletEnabled val="1"/>
        </dgm:presLayoutVars>
      </dgm:prSet>
      <dgm:spPr/>
    </dgm:pt>
    <dgm:pt modelId="{29E7E127-8B52-41A6-8ED3-F0DF8C93C4B0}" type="pres">
      <dgm:prSet presAssocID="{142791BB-EEEC-49E7-8546-A673D536D722}" presName="root" presStyleCnt="0"/>
      <dgm:spPr/>
    </dgm:pt>
    <dgm:pt modelId="{055EA295-E64F-4BC0-AFF0-A44C35E38834}" type="pres">
      <dgm:prSet presAssocID="{142791BB-EEEC-49E7-8546-A673D536D722}" presName="rootComposite" presStyleCnt="0"/>
      <dgm:spPr/>
    </dgm:pt>
    <dgm:pt modelId="{DC495474-D5D9-4EE1-ABA7-119B8E115465}" type="pres">
      <dgm:prSet presAssocID="{142791BB-EEEC-49E7-8546-A673D536D722}" presName="rootText" presStyleLbl="node1" presStyleIdx="2" presStyleCnt="4" custScaleX="76636" custScaleY="76702"/>
      <dgm:spPr/>
    </dgm:pt>
    <dgm:pt modelId="{ECE35E68-4D58-4E5E-9514-9A712AF3A52D}" type="pres">
      <dgm:prSet presAssocID="{142791BB-EEEC-49E7-8546-A673D536D722}" presName="rootConnector" presStyleLbl="node1" presStyleIdx="2" presStyleCnt="4"/>
      <dgm:spPr/>
    </dgm:pt>
    <dgm:pt modelId="{A3073744-98AA-46DD-A799-8753A0FF660E}" type="pres">
      <dgm:prSet presAssocID="{142791BB-EEEC-49E7-8546-A673D536D722}" presName="childShape" presStyleCnt="0"/>
      <dgm:spPr/>
    </dgm:pt>
    <dgm:pt modelId="{A0012683-9B94-4061-846F-0997E6DD0BDB}" type="pres">
      <dgm:prSet presAssocID="{512EEB1E-C4E6-45E9-BA29-9B5E41689956}" presName="Name13" presStyleLbl="parChTrans1D2" presStyleIdx="4" presStyleCnt="8"/>
      <dgm:spPr/>
    </dgm:pt>
    <dgm:pt modelId="{EB57EE7D-815D-4056-8257-7463EFB00F31}" type="pres">
      <dgm:prSet presAssocID="{43F69B05-93D0-4807-B06F-61F943BB15DC}" presName="childText" presStyleLbl="bgAcc1" presStyleIdx="4" presStyleCnt="8" custLinFactNeighborX="-374" custLinFactNeighborY="13152">
        <dgm:presLayoutVars>
          <dgm:bulletEnabled val="1"/>
        </dgm:presLayoutVars>
      </dgm:prSet>
      <dgm:spPr/>
    </dgm:pt>
    <dgm:pt modelId="{7A53712E-0D86-4827-9227-BCEC6DBBF72D}" type="pres">
      <dgm:prSet presAssocID="{0E5745A4-175E-408E-9707-F4FD08F13581}" presName="Name13" presStyleLbl="parChTrans1D2" presStyleIdx="5" presStyleCnt="8"/>
      <dgm:spPr/>
    </dgm:pt>
    <dgm:pt modelId="{42BC1EF6-5A5A-4923-B952-6FC9BFDC6664}" type="pres">
      <dgm:prSet presAssocID="{E03C9D36-FD03-4FE8-B611-220FF405D667}" presName="childText" presStyleLbl="bgAcc1" presStyleIdx="5" presStyleCnt="8" custLinFactNeighborX="3118" custLinFactNeighborY="7934">
        <dgm:presLayoutVars>
          <dgm:bulletEnabled val="1"/>
        </dgm:presLayoutVars>
      </dgm:prSet>
      <dgm:spPr/>
    </dgm:pt>
    <dgm:pt modelId="{967491CB-C162-4452-939C-F3AEAE3AA837}" type="pres">
      <dgm:prSet presAssocID="{F6BBBF7E-B61B-4271-AAD6-80E1FDCF8069}" presName="root" presStyleCnt="0"/>
      <dgm:spPr/>
    </dgm:pt>
    <dgm:pt modelId="{568382CC-D174-4E0B-925D-74B3EEC48893}" type="pres">
      <dgm:prSet presAssocID="{F6BBBF7E-B61B-4271-AAD6-80E1FDCF8069}" presName="rootComposite" presStyleCnt="0"/>
      <dgm:spPr/>
    </dgm:pt>
    <dgm:pt modelId="{795A7A18-1759-499A-9E09-67577C57E1C3}" type="pres">
      <dgm:prSet presAssocID="{F6BBBF7E-B61B-4271-AAD6-80E1FDCF8069}" presName="rootText" presStyleLbl="node1" presStyleIdx="3" presStyleCnt="4" custScaleX="77438" custScaleY="71178"/>
      <dgm:spPr/>
    </dgm:pt>
    <dgm:pt modelId="{C844C22B-C16C-438D-BE63-036E81F3DA88}" type="pres">
      <dgm:prSet presAssocID="{F6BBBF7E-B61B-4271-AAD6-80E1FDCF8069}" presName="rootConnector" presStyleLbl="node1" presStyleIdx="3" presStyleCnt="4"/>
      <dgm:spPr/>
    </dgm:pt>
    <dgm:pt modelId="{C6C0ACFB-66B8-4666-9D79-884E7C13AFC7}" type="pres">
      <dgm:prSet presAssocID="{F6BBBF7E-B61B-4271-AAD6-80E1FDCF8069}" presName="childShape" presStyleCnt="0"/>
      <dgm:spPr/>
    </dgm:pt>
    <dgm:pt modelId="{0561094A-503D-479D-A381-664ED4211DEC}" type="pres">
      <dgm:prSet presAssocID="{60EB1C69-351A-4917-8995-B84FCB2B3743}" presName="Name13" presStyleLbl="parChTrans1D2" presStyleIdx="6" presStyleCnt="8"/>
      <dgm:spPr/>
    </dgm:pt>
    <dgm:pt modelId="{A1948114-E841-4ACD-B9EC-00F073BE35D0}" type="pres">
      <dgm:prSet presAssocID="{DEC83E71-27A7-4B93-9437-921926A4B5FC}" presName="childText" presStyleLbl="bgAcc1" presStyleIdx="6" presStyleCnt="8" custLinFactNeighborX="381" custLinFactNeighborY="18676">
        <dgm:presLayoutVars>
          <dgm:bulletEnabled val="1"/>
        </dgm:presLayoutVars>
      </dgm:prSet>
      <dgm:spPr/>
    </dgm:pt>
    <dgm:pt modelId="{954217CE-3094-4FDF-A459-1580D4E680F0}" type="pres">
      <dgm:prSet presAssocID="{6DA9E14F-3864-4B3F-A86D-FF0417909FDF}" presName="Name13" presStyleLbl="parChTrans1D2" presStyleIdx="7" presStyleCnt="8"/>
      <dgm:spPr/>
    </dgm:pt>
    <dgm:pt modelId="{D5E72C38-1EB7-4B55-A700-F4BBB413E476}" type="pres">
      <dgm:prSet presAssocID="{11715B18-75BC-4D27-B430-388151BC94A8}" presName="childText" presStyleLbl="bgAcc1" presStyleIdx="7" presStyleCnt="8" custLinFactNeighborX="381" custLinFactNeighborY="13458">
        <dgm:presLayoutVars>
          <dgm:bulletEnabled val="1"/>
        </dgm:presLayoutVars>
      </dgm:prSet>
      <dgm:spPr/>
    </dgm:pt>
  </dgm:ptLst>
  <dgm:cxnLst>
    <dgm:cxn modelId="{B81F1305-39F1-4B22-8AAB-DB77B5E525BA}" type="presOf" srcId="{0E5745A4-175E-408E-9707-F4FD08F13581}" destId="{7A53712E-0D86-4827-9227-BCEC6DBBF72D}" srcOrd="0" destOrd="0" presId="urn:microsoft.com/office/officeart/2005/8/layout/hierarchy3"/>
    <dgm:cxn modelId="{C8DC2708-F6B8-4FB5-B4F7-856D6201449F}" srcId="{F6BBBF7E-B61B-4271-AAD6-80E1FDCF8069}" destId="{DEC83E71-27A7-4B93-9437-921926A4B5FC}" srcOrd="0" destOrd="0" parTransId="{60EB1C69-351A-4917-8995-B84FCB2B3743}" sibTransId="{CF898E91-13DD-404D-83B3-DA43D70769B1}"/>
    <dgm:cxn modelId="{C2CD3F08-FAAC-4573-BF0D-35160362FAA3}" srcId="{142791BB-EEEC-49E7-8546-A673D536D722}" destId="{E03C9D36-FD03-4FE8-B611-220FF405D667}" srcOrd="1" destOrd="0" parTransId="{0E5745A4-175E-408E-9707-F4FD08F13581}" sibTransId="{4B8AA546-8234-4375-8108-269332903457}"/>
    <dgm:cxn modelId="{02CB0E0E-35E1-4742-B34D-628076FBE2AD}" type="presOf" srcId="{6164E115-8F9C-4B1C-81BA-D029AEDEC39D}" destId="{33D794B6-C0FE-493D-8024-9770AAFDB5ED}" srcOrd="0" destOrd="0" presId="urn:microsoft.com/office/officeart/2005/8/layout/hierarchy3"/>
    <dgm:cxn modelId="{8D7A5418-6EBC-4AF7-BDE6-6207DCA23B30}" type="presOf" srcId="{CB2A0331-E91F-4EEC-87F8-2C69AE5D29C3}" destId="{3417DFAD-8565-4BF8-B896-70BFF7FADA0B}" srcOrd="0" destOrd="0" presId="urn:microsoft.com/office/officeart/2005/8/layout/hierarchy3"/>
    <dgm:cxn modelId="{CA999934-4B49-41B0-955B-7B32E20E60A8}" srcId="{CB2A0331-E91F-4EEC-87F8-2C69AE5D29C3}" destId="{5B1A9504-948A-431C-9285-887DAC18035E}" srcOrd="1" destOrd="0" parTransId="{21F219D0-FB07-4E77-8D29-C32F08071D9A}" sibTransId="{78AC6FD8-C0D2-4BCB-9ABB-17F85A68101B}"/>
    <dgm:cxn modelId="{92CE973A-7A10-4F9C-AF4A-931E0D99C93D}" srcId="{CB2A0331-E91F-4EEC-87F8-2C69AE5D29C3}" destId="{566E0832-F631-4C0A-AE2C-2244FB832A6F}" srcOrd="0" destOrd="0" parTransId="{39E09609-1018-49DE-BAFC-F276A84C5971}" sibTransId="{C09CF4D7-2A65-49D0-9DD9-C1FBE7289F0C}"/>
    <dgm:cxn modelId="{7C9E993B-3195-4789-B86A-15807E24B9E6}" type="presOf" srcId="{86F554EB-7148-4F61-A4E8-795DA67D524F}" destId="{7806EB61-F23D-4A24-901D-CED475AB30E7}" srcOrd="0" destOrd="0" presId="urn:microsoft.com/office/officeart/2005/8/layout/hierarchy3"/>
    <dgm:cxn modelId="{FD98DF5C-D9DE-4E95-B789-2D88B5C61234}" srcId="{F6BBBF7E-B61B-4271-AAD6-80E1FDCF8069}" destId="{11715B18-75BC-4D27-B430-388151BC94A8}" srcOrd="1" destOrd="0" parTransId="{6DA9E14F-3864-4B3F-A86D-FF0417909FDF}" sibTransId="{82934603-2CC5-41E3-8506-B311888212BA}"/>
    <dgm:cxn modelId="{C9960968-C629-48E9-9F2C-9FAD733D707C}" srcId="{5B1A9504-948A-431C-9285-887DAC18035E}" destId="{6164E115-8F9C-4B1C-81BA-D029AEDEC39D}" srcOrd="0" destOrd="0" parTransId="{7D8A638C-8285-4595-9062-285209E0830C}" sibTransId="{F8F49A9A-AB38-4544-BE5F-6987F5BC469F}"/>
    <dgm:cxn modelId="{FE3F214A-B54C-44F1-BEAB-0FD0B036BA9E}" type="presOf" srcId="{566E0832-F631-4C0A-AE2C-2244FB832A6F}" destId="{9A667101-8EC1-4B6F-BFB0-040CAD4F19F3}" srcOrd="1" destOrd="0" presId="urn:microsoft.com/office/officeart/2005/8/layout/hierarchy3"/>
    <dgm:cxn modelId="{461DC64A-CDDC-4A75-8784-5AB0D87C3822}" type="presOf" srcId="{4BE1FDCE-5B07-4EA0-BDC9-5279A182561F}" destId="{884BFA4E-94EE-44E5-9874-BF569F47DC25}" srcOrd="0" destOrd="0" presId="urn:microsoft.com/office/officeart/2005/8/layout/hierarchy3"/>
    <dgm:cxn modelId="{16C5176D-385F-43DB-ABEB-CA4412C328F6}" type="presOf" srcId="{43F69B05-93D0-4807-B06F-61F943BB15DC}" destId="{EB57EE7D-815D-4056-8257-7463EFB00F31}" srcOrd="0" destOrd="0" presId="urn:microsoft.com/office/officeart/2005/8/layout/hierarchy3"/>
    <dgm:cxn modelId="{A6C3B651-874D-4D40-A335-D6DA79C340AA}" type="presOf" srcId="{2217F2E8-D439-494C-B144-A2012D0F6562}" destId="{62A26303-1859-4FE7-856F-DE762DAC42E3}" srcOrd="0" destOrd="0" presId="urn:microsoft.com/office/officeart/2005/8/layout/hierarchy3"/>
    <dgm:cxn modelId="{75029073-D0BB-4E14-B955-862489A2F105}" type="presOf" srcId="{60EB1C69-351A-4917-8995-B84FCB2B3743}" destId="{0561094A-503D-479D-A381-664ED4211DEC}" srcOrd="0" destOrd="0" presId="urn:microsoft.com/office/officeart/2005/8/layout/hierarchy3"/>
    <dgm:cxn modelId="{AFEF6883-D29E-4BF3-9777-BC0CA7333415}" type="presOf" srcId="{142791BB-EEEC-49E7-8546-A673D536D722}" destId="{DC495474-D5D9-4EE1-ABA7-119B8E115465}" srcOrd="0" destOrd="0" presId="urn:microsoft.com/office/officeart/2005/8/layout/hierarchy3"/>
    <dgm:cxn modelId="{2D33AA8D-B0B1-4346-8F2A-BD777B957D60}" srcId="{CB2A0331-E91F-4EEC-87F8-2C69AE5D29C3}" destId="{F6BBBF7E-B61B-4271-AAD6-80E1FDCF8069}" srcOrd="3" destOrd="0" parTransId="{F614B7FA-EEC1-42ED-A1AB-F8A28E3FE932}" sibTransId="{23821D5E-1F3A-4DAF-A510-6A3D757F2143}"/>
    <dgm:cxn modelId="{FCB7AC8F-2101-4ADE-8D17-28B259396828}" srcId="{CB2A0331-E91F-4EEC-87F8-2C69AE5D29C3}" destId="{142791BB-EEEC-49E7-8546-A673D536D722}" srcOrd="2" destOrd="0" parTransId="{2F40CACC-4246-494D-BE24-8603B23545D6}" sibTransId="{490FE3F7-30F0-41D8-BD6B-627B900D06DB}"/>
    <dgm:cxn modelId="{6CD82791-C604-4D04-9E1F-851F90A22A07}" srcId="{566E0832-F631-4C0A-AE2C-2244FB832A6F}" destId="{86F554EB-7148-4F61-A4E8-795DA67D524F}" srcOrd="1" destOrd="0" parTransId="{01AD64BE-1EF3-4791-9D77-84578B73DC70}" sibTransId="{C020514A-5646-4869-B202-C1F099801656}"/>
    <dgm:cxn modelId="{DC68BE9D-CFAF-4A8B-8C3E-75EDE030C109}" type="presOf" srcId="{DEC83E71-27A7-4B93-9437-921926A4B5FC}" destId="{A1948114-E841-4ACD-B9EC-00F073BE35D0}" srcOrd="0" destOrd="0" presId="urn:microsoft.com/office/officeart/2005/8/layout/hierarchy3"/>
    <dgm:cxn modelId="{C16534A6-7D93-4BBB-BDB2-88C0C9691193}" type="presOf" srcId="{566E0832-F631-4C0A-AE2C-2244FB832A6F}" destId="{27BAE962-8DE4-4D15-863B-5E92513634C5}" srcOrd="0" destOrd="0" presId="urn:microsoft.com/office/officeart/2005/8/layout/hierarchy3"/>
    <dgm:cxn modelId="{1F922BAA-508D-4D2C-B9DF-ACDA724F9CA2}" type="presOf" srcId="{11715B18-75BC-4D27-B430-388151BC94A8}" destId="{D5E72C38-1EB7-4B55-A700-F4BBB413E476}" srcOrd="0" destOrd="0" presId="urn:microsoft.com/office/officeart/2005/8/layout/hierarchy3"/>
    <dgm:cxn modelId="{E16771AF-1579-4CA2-818F-2A4ABB539122}" type="presOf" srcId="{ACB4764E-7883-498F-8774-0E62EB2042C3}" destId="{FC2AF432-4057-46B5-BA45-3ED4FDACFB42}" srcOrd="0" destOrd="0" presId="urn:microsoft.com/office/officeart/2005/8/layout/hierarchy3"/>
    <dgm:cxn modelId="{0298D2AF-CB08-48C6-9D3E-E767A642EF37}" srcId="{142791BB-EEEC-49E7-8546-A673D536D722}" destId="{43F69B05-93D0-4807-B06F-61F943BB15DC}" srcOrd="0" destOrd="0" parTransId="{512EEB1E-C4E6-45E9-BA29-9B5E41689956}" sibTransId="{7FE8DEC4-DFCD-4E78-8A41-3510EE7A2138}"/>
    <dgm:cxn modelId="{6875EDAF-0AE0-4772-B6C2-06E84F9D851D}" type="presOf" srcId="{7D8A638C-8285-4595-9062-285209E0830C}" destId="{16B0E6AC-DEDA-4708-8465-438AACCC9631}" srcOrd="0" destOrd="0" presId="urn:microsoft.com/office/officeart/2005/8/layout/hierarchy3"/>
    <dgm:cxn modelId="{359984BE-AFEA-48AD-AF8C-8B09E540C3A6}" type="presOf" srcId="{5B1A9504-948A-431C-9285-887DAC18035E}" destId="{8FE0D75A-9757-43A8-9E53-937E323084DF}" srcOrd="1" destOrd="0" presId="urn:microsoft.com/office/officeart/2005/8/layout/hierarchy3"/>
    <dgm:cxn modelId="{E8176CC4-D092-4075-8114-2DFDC9110A7C}" type="presOf" srcId="{142791BB-EEEC-49E7-8546-A673D536D722}" destId="{ECE35E68-4D58-4E5E-9514-9A712AF3A52D}" srcOrd="1" destOrd="0" presId="urn:microsoft.com/office/officeart/2005/8/layout/hierarchy3"/>
    <dgm:cxn modelId="{1AA501C5-86D0-416B-9F63-AAD993E209D3}" type="presOf" srcId="{5B1A9504-948A-431C-9285-887DAC18035E}" destId="{01D9F238-363F-4FCB-A8C8-B6612CF03D3D}" srcOrd="0" destOrd="0" presId="urn:microsoft.com/office/officeart/2005/8/layout/hierarchy3"/>
    <dgm:cxn modelId="{30B48AC5-8E01-4FBB-9858-771DC654FAC3}" srcId="{566E0832-F631-4C0A-AE2C-2244FB832A6F}" destId="{2217F2E8-D439-494C-B144-A2012D0F6562}" srcOrd="0" destOrd="0" parTransId="{4BE1FDCE-5B07-4EA0-BDC9-5279A182561F}" sibTransId="{8F00DA1E-3A4E-47BA-9CA5-2A446FF0D3E7}"/>
    <dgm:cxn modelId="{7CAD6BC9-4D2E-43BE-88B4-03EE0FFE9613}" type="presOf" srcId="{512EEB1E-C4E6-45E9-BA29-9B5E41689956}" destId="{A0012683-9B94-4061-846F-0997E6DD0BDB}" srcOrd="0" destOrd="0" presId="urn:microsoft.com/office/officeart/2005/8/layout/hierarchy3"/>
    <dgm:cxn modelId="{770DDAD1-95C2-45E9-91A9-13CB3EC139B9}" type="presOf" srcId="{6DA9E14F-3864-4B3F-A86D-FF0417909FDF}" destId="{954217CE-3094-4FDF-A459-1580D4E680F0}" srcOrd="0" destOrd="0" presId="urn:microsoft.com/office/officeart/2005/8/layout/hierarchy3"/>
    <dgm:cxn modelId="{6BB135D2-7507-4DCA-B5EC-0E2878700972}" srcId="{5B1A9504-948A-431C-9285-887DAC18035E}" destId="{28623871-223D-4BAC-B52F-8037914E7040}" srcOrd="1" destOrd="0" parTransId="{ACB4764E-7883-498F-8774-0E62EB2042C3}" sibTransId="{A49BB482-D813-4311-8618-CE3E25FE8E09}"/>
    <dgm:cxn modelId="{658D97D7-306D-4308-AEE1-49DF5A7364A1}" type="presOf" srcId="{01AD64BE-1EF3-4791-9D77-84578B73DC70}" destId="{3D88371C-7E04-4DBC-A20D-155AFF2E3422}" srcOrd="0" destOrd="0" presId="urn:microsoft.com/office/officeart/2005/8/layout/hierarchy3"/>
    <dgm:cxn modelId="{E30154F1-B7B8-4853-80BC-4C568BB40C2F}" type="presOf" srcId="{F6BBBF7E-B61B-4271-AAD6-80E1FDCF8069}" destId="{C844C22B-C16C-438D-BE63-036E81F3DA88}" srcOrd="1" destOrd="0" presId="urn:microsoft.com/office/officeart/2005/8/layout/hierarchy3"/>
    <dgm:cxn modelId="{FE10C0F8-84EF-4F86-98C4-5A06086E588E}" type="presOf" srcId="{F6BBBF7E-B61B-4271-AAD6-80E1FDCF8069}" destId="{795A7A18-1759-499A-9E09-67577C57E1C3}" srcOrd="0" destOrd="0" presId="urn:microsoft.com/office/officeart/2005/8/layout/hierarchy3"/>
    <dgm:cxn modelId="{32BAD4F9-0217-48D1-8739-ABE2718924B1}" type="presOf" srcId="{E03C9D36-FD03-4FE8-B611-220FF405D667}" destId="{42BC1EF6-5A5A-4923-B952-6FC9BFDC6664}" srcOrd="0" destOrd="0" presId="urn:microsoft.com/office/officeart/2005/8/layout/hierarchy3"/>
    <dgm:cxn modelId="{F6FEFBFF-9C76-4513-9880-14EA4D453B7F}" type="presOf" srcId="{28623871-223D-4BAC-B52F-8037914E7040}" destId="{85F32559-6BBD-4A08-90F6-EA543D1C1436}" srcOrd="0" destOrd="0" presId="urn:microsoft.com/office/officeart/2005/8/layout/hierarchy3"/>
    <dgm:cxn modelId="{04FD5AD3-4013-471F-A949-565919BB27E6}" type="presParOf" srcId="{3417DFAD-8565-4BF8-B896-70BFF7FADA0B}" destId="{59EAD585-E9BB-476B-8BE6-26FE3C28BB60}" srcOrd="0" destOrd="0" presId="urn:microsoft.com/office/officeart/2005/8/layout/hierarchy3"/>
    <dgm:cxn modelId="{7601FB71-7612-41AB-979A-0D3D48992586}" type="presParOf" srcId="{59EAD585-E9BB-476B-8BE6-26FE3C28BB60}" destId="{705D9C88-1BBA-4771-8421-BB2171E75EFD}" srcOrd="0" destOrd="0" presId="urn:microsoft.com/office/officeart/2005/8/layout/hierarchy3"/>
    <dgm:cxn modelId="{F2CB3335-4E20-474D-BD4A-B5DF24097A41}" type="presParOf" srcId="{705D9C88-1BBA-4771-8421-BB2171E75EFD}" destId="{27BAE962-8DE4-4D15-863B-5E92513634C5}" srcOrd="0" destOrd="0" presId="urn:microsoft.com/office/officeart/2005/8/layout/hierarchy3"/>
    <dgm:cxn modelId="{803BC880-2FD1-4296-B4BF-B2601CAA3D33}" type="presParOf" srcId="{705D9C88-1BBA-4771-8421-BB2171E75EFD}" destId="{9A667101-8EC1-4B6F-BFB0-040CAD4F19F3}" srcOrd="1" destOrd="0" presId="urn:microsoft.com/office/officeart/2005/8/layout/hierarchy3"/>
    <dgm:cxn modelId="{46CD3F01-023A-434D-B0A2-DF3A31BD2F11}" type="presParOf" srcId="{59EAD585-E9BB-476B-8BE6-26FE3C28BB60}" destId="{A9AAD435-8818-4977-A6EE-C3261EE27AC6}" srcOrd="1" destOrd="0" presId="urn:microsoft.com/office/officeart/2005/8/layout/hierarchy3"/>
    <dgm:cxn modelId="{90260BCA-8BC4-4300-9F24-CCD306E2E75D}" type="presParOf" srcId="{A9AAD435-8818-4977-A6EE-C3261EE27AC6}" destId="{884BFA4E-94EE-44E5-9874-BF569F47DC25}" srcOrd="0" destOrd="0" presId="urn:microsoft.com/office/officeart/2005/8/layout/hierarchy3"/>
    <dgm:cxn modelId="{1E02C5B5-BDEE-44CA-8745-31571C6FA387}" type="presParOf" srcId="{A9AAD435-8818-4977-A6EE-C3261EE27AC6}" destId="{62A26303-1859-4FE7-856F-DE762DAC42E3}" srcOrd="1" destOrd="0" presId="urn:microsoft.com/office/officeart/2005/8/layout/hierarchy3"/>
    <dgm:cxn modelId="{89B39B63-0BF0-453D-B1D3-55E08F960864}" type="presParOf" srcId="{A9AAD435-8818-4977-A6EE-C3261EE27AC6}" destId="{3D88371C-7E04-4DBC-A20D-155AFF2E3422}" srcOrd="2" destOrd="0" presId="urn:microsoft.com/office/officeart/2005/8/layout/hierarchy3"/>
    <dgm:cxn modelId="{B695E0FD-4DAC-4800-B1F2-79D07E3F20F3}" type="presParOf" srcId="{A9AAD435-8818-4977-A6EE-C3261EE27AC6}" destId="{7806EB61-F23D-4A24-901D-CED475AB30E7}" srcOrd="3" destOrd="0" presId="urn:microsoft.com/office/officeart/2005/8/layout/hierarchy3"/>
    <dgm:cxn modelId="{D8803E2B-E393-4B0A-8B75-2BAEC8CCD323}" type="presParOf" srcId="{3417DFAD-8565-4BF8-B896-70BFF7FADA0B}" destId="{6F4FC1F6-808D-4BAC-8723-61C959472983}" srcOrd="1" destOrd="0" presId="urn:microsoft.com/office/officeart/2005/8/layout/hierarchy3"/>
    <dgm:cxn modelId="{A2DB0478-0600-47DE-92B0-02F4D0D8B1EA}" type="presParOf" srcId="{6F4FC1F6-808D-4BAC-8723-61C959472983}" destId="{FA467BA6-5826-4EC4-AEE2-CF38C61C50E3}" srcOrd="0" destOrd="0" presId="urn:microsoft.com/office/officeart/2005/8/layout/hierarchy3"/>
    <dgm:cxn modelId="{F9371904-EAD8-45AF-936C-A5DE3AE1286F}" type="presParOf" srcId="{FA467BA6-5826-4EC4-AEE2-CF38C61C50E3}" destId="{01D9F238-363F-4FCB-A8C8-B6612CF03D3D}" srcOrd="0" destOrd="0" presId="urn:microsoft.com/office/officeart/2005/8/layout/hierarchy3"/>
    <dgm:cxn modelId="{A52B9A59-DA36-4557-A59B-9E85FB072423}" type="presParOf" srcId="{FA467BA6-5826-4EC4-AEE2-CF38C61C50E3}" destId="{8FE0D75A-9757-43A8-9E53-937E323084DF}" srcOrd="1" destOrd="0" presId="urn:microsoft.com/office/officeart/2005/8/layout/hierarchy3"/>
    <dgm:cxn modelId="{047294CF-B16A-4486-B5CE-742B4B4F4EB9}" type="presParOf" srcId="{6F4FC1F6-808D-4BAC-8723-61C959472983}" destId="{612AEB61-8C19-4440-9C2A-FC746270E889}" srcOrd="1" destOrd="0" presId="urn:microsoft.com/office/officeart/2005/8/layout/hierarchy3"/>
    <dgm:cxn modelId="{54560368-94E1-4959-B826-EF30F4D0FEDE}" type="presParOf" srcId="{612AEB61-8C19-4440-9C2A-FC746270E889}" destId="{16B0E6AC-DEDA-4708-8465-438AACCC9631}" srcOrd="0" destOrd="0" presId="urn:microsoft.com/office/officeart/2005/8/layout/hierarchy3"/>
    <dgm:cxn modelId="{2CDCD63F-E0BB-4E02-AB24-BB4EA3F9FE82}" type="presParOf" srcId="{612AEB61-8C19-4440-9C2A-FC746270E889}" destId="{33D794B6-C0FE-493D-8024-9770AAFDB5ED}" srcOrd="1" destOrd="0" presId="urn:microsoft.com/office/officeart/2005/8/layout/hierarchy3"/>
    <dgm:cxn modelId="{2EBBB3DA-B98A-447B-B9BF-24FDEDB974E0}" type="presParOf" srcId="{612AEB61-8C19-4440-9C2A-FC746270E889}" destId="{FC2AF432-4057-46B5-BA45-3ED4FDACFB42}" srcOrd="2" destOrd="0" presId="urn:microsoft.com/office/officeart/2005/8/layout/hierarchy3"/>
    <dgm:cxn modelId="{E2180273-DBC7-426C-88E8-A01A9FE74CA5}" type="presParOf" srcId="{612AEB61-8C19-4440-9C2A-FC746270E889}" destId="{85F32559-6BBD-4A08-90F6-EA543D1C1436}" srcOrd="3" destOrd="0" presId="urn:microsoft.com/office/officeart/2005/8/layout/hierarchy3"/>
    <dgm:cxn modelId="{CE216C30-75DD-427C-8233-96F9BF8B6D51}" type="presParOf" srcId="{3417DFAD-8565-4BF8-B896-70BFF7FADA0B}" destId="{29E7E127-8B52-41A6-8ED3-F0DF8C93C4B0}" srcOrd="2" destOrd="0" presId="urn:microsoft.com/office/officeart/2005/8/layout/hierarchy3"/>
    <dgm:cxn modelId="{02A478F9-E16A-4DB5-90B4-15FD9539DF4B}" type="presParOf" srcId="{29E7E127-8B52-41A6-8ED3-F0DF8C93C4B0}" destId="{055EA295-E64F-4BC0-AFF0-A44C35E38834}" srcOrd="0" destOrd="0" presId="urn:microsoft.com/office/officeart/2005/8/layout/hierarchy3"/>
    <dgm:cxn modelId="{ED384112-4A00-4466-B240-ADB0B6780B09}" type="presParOf" srcId="{055EA295-E64F-4BC0-AFF0-A44C35E38834}" destId="{DC495474-D5D9-4EE1-ABA7-119B8E115465}" srcOrd="0" destOrd="0" presId="urn:microsoft.com/office/officeart/2005/8/layout/hierarchy3"/>
    <dgm:cxn modelId="{1CE253F3-3528-41BD-9FC9-0C2A30779069}" type="presParOf" srcId="{055EA295-E64F-4BC0-AFF0-A44C35E38834}" destId="{ECE35E68-4D58-4E5E-9514-9A712AF3A52D}" srcOrd="1" destOrd="0" presId="urn:microsoft.com/office/officeart/2005/8/layout/hierarchy3"/>
    <dgm:cxn modelId="{76B6E42E-244F-4B2F-BC84-EFE4EEC78052}" type="presParOf" srcId="{29E7E127-8B52-41A6-8ED3-F0DF8C93C4B0}" destId="{A3073744-98AA-46DD-A799-8753A0FF660E}" srcOrd="1" destOrd="0" presId="urn:microsoft.com/office/officeart/2005/8/layout/hierarchy3"/>
    <dgm:cxn modelId="{7EC79BE7-C556-496E-9AD9-D7501A30D185}" type="presParOf" srcId="{A3073744-98AA-46DD-A799-8753A0FF660E}" destId="{A0012683-9B94-4061-846F-0997E6DD0BDB}" srcOrd="0" destOrd="0" presId="urn:microsoft.com/office/officeart/2005/8/layout/hierarchy3"/>
    <dgm:cxn modelId="{AF04CE88-21D0-480A-9221-C65032E03880}" type="presParOf" srcId="{A3073744-98AA-46DD-A799-8753A0FF660E}" destId="{EB57EE7D-815D-4056-8257-7463EFB00F31}" srcOrd="1" destOrd="0" presId="urn:microsoft.com/office/officeart/2005/8/layout/hierarchy3"/>
    <dgm:cxn modelId="{070A00FC-C823-47A3-BE42-1A44791E0AF7}" type="presParOf" srcId="{A3073744-98AA-46DD-A799-8753A0FF660E}" destId="{7A53712E-0D86-4827-9227-BCEC6DBBF72D}" srcOrd="2" destOrd="0" presId="urn:microsoft.com/office/officeart/2005/8/layout/hierarchy3"/>
    <dgm:cxn modelId="{067A793B-425D-4942-9533-E007CABD9442}" type="presParOf" srcId="{A3073744-98AA-46DD-A799-8753A0FF660E}" destId="{42BC1EF6-5A5A-4923-B952-6FC9BFDC6664}" srcOrd="3" destOrd="0" presId="urn:microsoft.com/office/officeart/2005/8/layout/hierarchy3"/>
    <dgm:cxn modelId="{1AB2B7E6-4B19-423B-850C-8D83C064EACD}" type="presParOf" srcId="{3417DFAD-8565-4BF8-B896-70BFF7FADA0B}" destId="{967491CB-C162-4452-939C-F3AEAE3AA837}" srcOrd="3" destOrd="0" presId="urn:microsoft.com/office/officeart/2005/8/layout/hierarchy3"/>
    <dgm:cxn modelId="{CD30F162-7A6C-464C-9F12-846FBD231B4F}" type="presParOf" srcId="{967491CB-C162-4452-939C-F3AEAE3AA837}" destId="{568382CC-D174-4E0B-925D-74B3EEC48893}" srcOrd="0" destOrd="0" presId="urn:microsoft.com/office/officeart/2005/8/layout/hierarchy3"/>
    <dgm:cxn modelId="{A795B229-E974-46D6-934D-49116281A06A}" type="presParOf" srcId="{568382CC-D174-4E0B-925D-74B3EEC48893}" destId="{795A7A18-1759-499A-9E09-67577C57E1C3}" srcOrd="0" destOrd="0" presId="urn:microsoft.com/office/officeart/2005/8/layout/hierarchy3"/>
    <dgm:cxn modelId="{1AC05E4F-3D10-4BA2-8349-6D4C29F34299}" type="presParOf" srcId="{568382CC-D174-4E0B-925D-74B3EEC48893}" destId="{C844C22B-C16C-438D-BE63-036E81F3DA88}" srcOrd="1" destOrd="0" presId="urn:microsoft.com/office/officeart/2005/8/layout/hierarchy3"/>
    <dgm:cxn modelId="{600F7926-3987-4406-A300-F4576FCDE92A}" type="presParOf" srcId="{967491CB-C162-4452-939C-F3AEAE3AA837}" destId="{C6C0ACFB-66B8-4666-9D79-884E7C13AFC7}" srcOrd="1" destOrd="0" presId="urn:microsoft.com/office/officeart/2005/8/layout/hierarchy3"/>
    <dgm:cxn modelId="{D9B8DA47-16C9-4C56-BE25-969DF7E16A03}" type="presParOf" srcId="{C6C0ACFB-66B8-4666-9D79-884E7C13AFC7}" destId="{0561094A-503D-479D-A381-664ED4211DEC}" srcOrd="0" destOrd="0" presId="urn:microsoft.com/office/officeart/2005/8/layout/hierarchy3"/>
    <dgm:cxn modelId="{1B612F39-0E54-4537-85FA-01C1CC5D516B}" type="presParOf" srcId="{C6C0ACFB-66B8-4666-9D79-884E7C13AFC7}" destId="{A1948114-E841-4ACD-B9EC-00F073BE35D0}" srcOrd="1" destOrd="0" presId="urn:microsoft.com/office/officeart/2005/8/layout/hierarchy3"/>
    <dgm:cxn modelId="{FF69ECB6-4171-435A-BF79-211EB8D6F7E7}" type="presParOf" srcId="{C6C0ACFB-66B8-4666-9D79-884E7C13AFC7}" destId="{954217CE-3094-4FDF-A459-1580D4E680F0}" srcOrd="2" destOrd="0" presId="urn:microsoft.com/office/officeart/2005/8/layout/hierarchy3"/>
    <dgm:cxn modelId="{24E6D59E-0A35-4308-A4F6-4033F8253F57}" type="presParOf" srcId="{C6C0ACFB-66B8-4666-9D79-884E7C13AFC7}" destId="{D5E72C38-1EB7-4B55-A700-F4BBB413E4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05979-2733-4D73-BF03-003BD1BD849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58700-3E91-4749-9940-AD02BFAFE6D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ru-RU" sz="2400" b="1" dirty="0">
              <a:latin typeface="Constantia" panose="02030602050306030303" pitchFamily="18" charset="0"/>
            </a:rPr>
            <a:t>12-20 декабря 2024 </a:t>
          </a:r>
        </a:p>
      </dgm:t>
    </dgm:pt>
    <dgm:pt modelId="{07CB0538-3D1B-45C3-ABC8-6D6AC406DB6C}" type="parTrans" cxnId="{1194BDB7-FD92-4F00-9613-BA9E6AE7DF87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4BF793E6-85E9-4A04-A04C-3FA0B450A5C9}" type="sibTrans" cxnId="{1194BDB7-FD92-4F00-9613-BA9E6AE7DF87}">
      <dgm:prSet custT="1"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4AC101F4-5212-4517-9743-00C334666968}">
      <dgm:prSet phldrT="[Текст]" custT="1"/>
      <dgm:spPr/>
      <dgm:t>
        <a:bodyPr/>
        <a:lstStyle/>
        <a:p>
          <a:r>
            <a:rPr lang="ru-RU" sz="2400" dirty="0">
              <a:latin typeface="Constantia" panose="02030602050306030303" pitchFamily="18" charset="0"/>
            </a:rPr>
            <a:t>Утверждение паспортов президиумом Совета</a:t>
          </a:r>
        </a:p>
      </dgm:t>
    </dgm:pt>
    <dgm:pt modelId="{18DF1009-63DD-4319-960E-8C242D041416}" type="parTrans" cxnId="{C103D3B1-FCCB-4F42-8E5C-43124B49304A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490F86BF-24BA-47A9-A7DC-F0AFB9AB87A6}" type="sibTrans" cxnId="{C103D3B1-FCCB-4F42-8E5C-43124B49304A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DA61A29C-7793-4313-AF8F-D7465AA7330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ru-RU" sz="2400" b="1" dirty="0">
              <a:latin typeface="Constantia" panose="02030602050306030303" pitchFamily="18" charset="0"/>
            </a:rPr>
            <a:t>до 25 декабря 2024</a:t>
          </a:r>
        </a:p>
      </dgm:t>
    </dgm:pt>
    <dgm:pt modelId="{7815C4CF-C149-4458-AC5C-BFBB2D0CF563}" type="parTrans" cxnId="{2BF86F74-F4D5-4730-86DD-4BAE0066CADF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EEAC0616-7516-4DA5-A295-1CC451B43CEE}" type="sibTrans" cxnId="{2BF86F74-F4D5-4730-86DD-4BAE0066CADF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DAB2BD76-AF6D-4402-9D8C-F3CD6AF4FFD2}">
      <dgm:prSet phldrT="[Текст]" custT="1"/>
      <dgm:spPr/>
      <dgm:t>
        <a:bodyPr/>
        <a:lstStyle/>
        <a:p>
          <a:r>
            <a:rPr lang="ru-RU" sz="2400" dirty="0">
              <a:latin typeface="Constantia" panose="02030602050306030303" pitchFamily="18" charset="0"/>
            </a:rPr>
            <a:t>Заключение соглашений </a:t>
          </a:r>
          <a:br>
            <a:rPr lang="ru-RU" sz="2400" dirty="0">
              <a:latin typeface="Constantia" panose="02030602050306030303" pitchFamily="18" charset="0"/>
            </a:rPr>
          </a:br>
          <a:r>
            <a:rPr lang="ru-RU" sz="2400" dirty="0">
              <a:latin typeface="Constantia" panose="02030602050306030303" pitchFamily="18" charset="0"/>
            </a:rPr>
            <a:t>с субъектами РФ</a:t>
          </a:r>
        </a:p>
      </dgm:t>
    </dgm:pt>
    <dgm:pt modelId="{E16E5D31-8F57-4D8C-8C68-88797F415907}" type="parTrans" cxnId="{4C8CB15B-96DC-49A7-BB02-4149A22FE498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9D713374-4C67-4F2F-B192-3C6A1910BF7E}" type="sibTrans" cxnId="{4C8CB15B-96DC-49A7-BB02-4149A22FE498}">
      <dgm:prSet/>
      <dgm:spPr/>
      <dgm:t>
        <a:bodyPr/>
        <a:lstStyle/>
        <a:p>
          <a:endParaRPr lang="ru-RU" sz="2400">
            <a:latin typeface="Constantia" panose="02030602050306030303" pitchFamily="18" charset="0"/>
          </a:endParaRPr>
        </a:p>
      </dgm:t>
    </dgm:pt>
    <dgm:pt modelId="{E7AFF024-4CC4-4683-AFE3-BDE380D22887}" type="pres">
      <dgm:prSet presAssocID="{DE305979-2733-4D73-BF03-003BD1BD8497}" presName="linearFlow" presStyleCnt="0">
        <dgm:presLayoutVars>
          <dgm:dir/>
          <dgm:animLvl val="lvl"/>
          <dgm:resizeHandles val="exact"/>
        </dgm:presLayoutVars>
      </dgm:prSet>
      <dgm:spPr/>
    </dgm:pt>
    <dgm:pt modelId="{8C3A599E-E36D-4644-B0D9-D16B609A71A4}" type="pres">
      <dgm:prSet presAssocID="{10F58700-3E91-4749-9940-AD02BFAFE6DE}" presName="composite" presStyleCnt="0"/>
      <dgm:spPr/>
    </dgm:pt>
    <dgm:pt modelId="{75D0A308-7092-4E5C-ADD7-BCF48BDD6C84}" type="pres">
      <dgm:prSet presAssocID="{10F58700-3E91-4749-9940-AD02BFAFE6D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7AFB4E2-A8B7-4FD7-9F8D-A26DFE328B08}" type="pres">
      <dgm:prSet presAssocID="{10F58700-3E91-4749-9940-AD02BFAFE6DE}" presName="parSh" presStyleLbl="node1" presStyleIdx="0" presStyleCnt="2" custScaleX="125297" custScaleY="102415"/>
      <dgm:spPr/>
    </dgm:pt>
    <dgm:pt modelId="{F0AE90AF-14D6-463B-B9AD-0AF105BB1DCC}" type="pres">
      <dgm:prSet presAssocID="{10F58700-3E91-4749-9940-AD02BFAFE6DE}" presName="desTx" presStyleLbl="fgAcc1" presStyleIdx="0" presStyleCnt="2" custScaleX="161620" custScaleY="54447" custLinFactNeighborX="6007" custLinFactNeighborY="-5545">
        <dgm:presLayoutVars>
          <dgm:bulletEnabled val="1"/>
        </dgm:presLayoutVars>
      </dgm:prSet>
      <dgm:spPr/>
    </dgm:pt>
    <dgm:pt modelId="{6E991423-5247-4391-97D7-9B791E38BC5A}" type="pres">
      <dgm:prSet presAssocID="{4BF793E6-85E9-4A04-A04C-3FA0B450A5C9}" presName="sibTrans" presStyleLbl="sibTrans2D1" presStyleIdx="0" presStyleCnt="1"/>
      <dgm:spPr/>
    </dgm:pt>
    <dgm:pt modelId="{21320F60-7C6F-4059-9100-5AA29D50D1E3}" type="pres">
      <dgm:prSet presAssocID="{4BF793E6-85E9-4A04-A04C-3FA0B450A5C9}" presName="connTx" presStyleLbl="sibTrans2D1" presStyleIdx="0" presStyleCnt="1"/>
      <dgm:spPr/>
    </dgm:pt>
    <dgm:pt modelId="{6E1FB330-6BE1-42F9-834B-2D5A19E1C2B5}" type="pres">
      <dgm:prSet presAssocID="{DA61A29C-7793-4313-AF8F-D7465AA73308}" presName="composite" presStyleCnt="0"/>
      <dgm:spPr/>
    </dgm:pt>
    <dgm:pt modelId="{B75427DD-5875-401D-8722-B04FCF5B6568}" type="pres">
      <dgm:prSet presAssocID="{DA61A29C-7793-4313-AF8F-D7465AA7330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10EDE55-4DBC-4E7E-8C55-5B1A3B836550}" type="pres">
      <dgm:prSet presAssocID="{DA61A29C-7793-4313-AF8F-D7465AA73308}" presName="parSh" presStyleLbl="node1" presStyleIdx="1" presStyleCnt="2" custScaleX="139279" custScaleY="101893"/>
      <dgm:spPr/>
    </dgm:pt>
    <dgm:pt modelId="{C0D0A2F0-D8FE-4A28-92A3-DFC416435B9A}" type="pres">
      <dgm:prSet presAssocID="{DA61A29C-7793-4313-AF8F-D7465AA73308}" presName="desTx" presStyleLbl="fgAcc1" presStyleIdx="1" presStyleCnt="2" custScaleX="168385" custScaleY="54903" custLinFactNeighborX="1371" custLinFactNeighborY="-5154">
        <dgm:presLayoutVars>
          <dgm:bulletEnabled val="1"/>
        </dgm:presLayoutVars>
      </dgm:prSet>
      <dgm:spPr/>
    </dgm:pt>
  </dgm:ptLst>
  <dgm:cxnLst>
    <dgm:cxn modelId="{86146B00-9A88-48EB-BA8B-4AD36379E553}" type="presOf" srcId="{DAB2BD76-AF6D-4402-9D8C-F3CD6AF4FFD2}" destId="{C0D0A2F0-D8FE-4A28-92A3-DFC416435B9A}" srcOrd="0" destOrd="0" presId="urn:microsoft.com/office/officeart/2005/8/layout/process3"/>
    <dgm:cxn modelId="{1AB51F06-C421-4E41-81B9-752B2C78A604}" type="presOf" srcId="{DA61A29C-7793-4313-AF8F-D7465AA73308}" destId="{710EDE55-4DBC-4E7E-8C55-5B1A3B836550}" srcOrd="1" destOrd="0" presId="urn:microsoft.com/office/officeart/2005/8/layout/process3"/>
    <dgm:cxn modelId="{C242C232-5C1D-41B7-B225-FE7B32C28D53}" type="presOf" srcId="{DE305979-2733-4D73-BF03-003BD1BD8497}" destId="{E7AFF024-4CC4-4683-AFE3-BDE380D22887}" srcOrd="0" destOrd="0" presId="urn:microsoft.com/office/officeart/2005/8/layout/process3"/>
    <dgm:cxn modelId="{4C8CB15B-96DC-49A7-BB02-4149A22FE498}" srcId="{DA61A29C-7793-4313-AF8F-D7465AA73308}" destId="{DAB2BD76-AF6D-4402-9D8C-F3CD6AF4FFD2}" srcOrd="0" destOrd="0" parTransId="{E16E5D31-8F57-4D8C-8C68-88797F415907}" sibTransId="{9D713374-4C67-4F2F-B192-3C6A1910BF7E}"/>
    <dgm:cxn modelId="{5DF5865F-6F1F-49A0-9546-D45CFD416A86}" type="presOf" srcId="{10F58700-3E91-4749-9940-AD02BFAFE6DE}" destId="{17AFB4E2-A8B7-4FD7-9F8D-A26DFE328B08}" srcOrd="1" destOrd="0" presId="urn:microsoft.com/office/officeart/2005/8/layout/process3"/>
    <dgm:cxn modelId="{2BF86F74-F4D5-4730-86DD-4BAE0066CADF}" srcId="{DE305979-2733-4D73-BF03-003BD1BD8497}" destId="{DA61A29C-7793-4313-AF8F-D7465AA73308}" srcOrd="1" destOrd="0" parTransId="{7815C4CF-C149-4458-AC5C-BFBB2D0CF563}" sibTransId="{EEAC0616-7516-4DA5-A295-1CC451B43CEE}"/>
    <dgm:cxn modelId="{478D988D-9AEB-4634-A42E-E1C70E55804A}" type="presOf" srcId="{4AC101F4-5212-4517-9743-00C334666968}" destId="{F0AE90AF-14D6-463B-B9AD-0AF105BB1DCC}" srcOrd="0" destOrd="0" presId="urn:microsoft.com/office/officeart/2005/8/layout/process3"/>
    <dgm:cxn modelId="{E78C0FA5-2DAD-4D4B-BFCF-40600BA98AEF}" type="presOf" srcId="{10F58700-3E91-4749-9940-AD02BFAFE6DE}" destId="{75D0A308-7092-4E5C-ADD7-BCF48BDD6C84}" srcOrd="0" destOrd="0" presId="urn:microsoft.com/office/officeart/2005/8/layout/process3"/>
    <dgm:cxn modelId="{325DC7B0-466B-4931-8355-BFB8CD50DAD9}" type="presOf" srcId="{4BF793E6-85E9-4A04-A04C-3FA0B450A5C9}" destId="{21320F60-7C6F-4059-9100-5AA29D50D1E3}" srcOrd="1" destOrd="0" presId="urn:microsoft.com/office/officeart/2005/8/layout/process3"/>
    <dgm:cxn modelId="{C103D3B1-FCCB-4F42-8E5C-43124B49304A}" srcId="{10F58700-3E91-4749-9940-AD02BFAFE6DE}" destId="{4AC101F4-5212-4517-9743-00C334666968}" srcOrd="0" destOrd="0" parTransId="{18DF1009-63DD-4319-960E-8C242D041416}" sibTransId="{490F86BF-24BA-47A9-A7DC-F0AFB9AB87A6}"/>
    <dgm:cxn modelId="{1194BDB7-FD92-4F00-9613-BA9E6AE7DF87}" srcId="{DE305979-2733-4D73-BF03-003BD1BD8497}" destId="{10F58700-3E91-4749-9940-AD02BFAFE6DE}" srcOrd="0" destOrd="0" parTransId="{07CB0538-3D1B-45C3-ABC8-6D6AC406DB6C}" sibTransId="{4BF793E6-85E9-4A04-A04C-3FA0B450A5C9}"/>
    <dgm:cxn modelId="{ECCE83C7-7F7A-4D17-A5E9-FDA25A06B084}" type="presOf" srcId="{DA61A29C-7793-4313-AF8F-D7465AA73308}" destId="{B75427DD-5875-401D-8722-B04FCF5B6568}" srcOrd="0" destOrd="0" presId="urn:microsoft.com/office/officeart/2005/8/layout/process3"/>
    <dgm:cxn modelId="{1DF2E3D1-9A24-467C-ABD5-E007CEACC180}" type="presOf" srcId="{4BF793E6-85E9-4A04-A04C-3FA0B450A5C9}" destId="{6E991423-5247-4391-97D7-9B791E38BC5A}" srcOrd="0" destOrd="0" presId="urn:microsoft.com/office/officeart/2005/8/layout/process3"/>
    <dgm:cxn modelId="{F1F1B03D-CC3D-4ECF-BDDC-71BD2FA19380}" type="presParOf" srcId="{E7AFF024-4CC4-4683-AFE3-BDE380D22887}" destId="{8C3A599E-E36D-4644-B0D9-D16B609A71A4}" srcOrd="0" destOrd="0" presId="urn:microsoft.com/office/officeart/2005/8/layout/process3"/>
    <dgm:cxn modelId="{49E9D508-EC0E-4965-A91B-2419140A642C}" type="presParOf" srcId="{8C3A599E-E36D-4644-B0D9-D16B609A71A4}" destId="{75D0A308-7092-4E5C-ADD7-BCF48BDD6C84}" srcOrd="0" destOrd="0" presId="urn:microsoft.com/office/officeart/2005/8/layout/process3"/>
    <dgm:cxn modelId="{50D5EBD7-CCE7-4DD6-8A59-BE0493F597AF}" type="presParOf" srcId="{8C3A599E-E36D-4644-B0D9-D16B609A71A4}" destId="{17AFB4E2-A8B7-4FD7-9F8D-A26DFE328B08}" srcOrd="1" destOrd="0" presId="urn:microsoft.com/office/officeart/2005/8/layout/process3"/>
    <dgm:cxn modelId="{17026E0A-8248-4215-B4A2-C473DEB41F73}" type="presParOf" srcId="{8C3A599E-E36D-4644-B0D9-D16B609A71A4}" destId="{F0AE90AF-14D6-463B-B9AD-0AF105BB1DCC}" srcOrd="2" destOrd="0" presId="urn:microsoft.com/office/officeart/2005/8/layout/process3"/>
    <dgm:cxn modelId="{778873CB-0283-407E-B22D-E2AA972F36D1}" type="presParOf" srcId="{E7AFF024-4CC4-4683-AFE3-BDE380D22887}" destId="{6E991423-5247-4391-97D7-9B791E38BC5A}" srcOrd="1" destOrd="0" presId="urn:microsoft.com/office/officeart/2005/8/layout/process3"/>
    <dgm:cxn modelId="{97D28AD2-FDE1-465C-A4E4-1CA86314A257}" type="presParOf" srcId="{6E991423-5247-4391-97D7-9B791E38BC5A}" destId="{21320F60-7C6F-4059-9100-5AA29D50D1E3}" srcOrd="0" destOrd="0" presId="urn:microsoft.com/office/officeart/2005/8/layout/process3"/>
    <dgm:cxn modelId="{99EA5995-7B0C-4698-AB43-0E52F819F3E8}" type="presParOf" srcId="{E7AFF024-4CC4-4683-AFE3-BDE380D22887}" destId="{6E1FB330-6BE1-42F9-834B-2D5A19E1C2B5}" srcOrd="2" destOrd="0" presId="urn:microsoft.com/office/officeart/2005/8/layout/process3"/>
    <dgm:cxn modelId="{9132AE74-2047-4E17-8DB6-99E48E7A5860}" type="presParOf" srcId="{6E1FB330-6BE1-42F9-834B-2D5A19E1C2B5}" destId="{B75427DD-5875-401D-8722-B04FCF5B6568}" srcOrd="0" destOrd="0" presId="urn:microsoft.com/office/officeart/2005/8/layout/process3"/>
    <dgm:cxn modelId="{63B52C6C-2403-4C14-8BF0-E0777D33258B}" type="presParOf" srcId="{6E1FB330-6BE1-42F9-834B-2D5A19E1C2B5}" destId="{710EDE55-4DBC-4E7E-8C55-5B1A3B836550}" srcOrd="1" destOrd="0" presId="urn:microsoft.com/office/officeart/2005/8/layout/process3"/>
    <dgm:cxn modelId="{C712AA02-E1AA-461E-AB13-2DD107D6A998}" type="presParOf" srcId="{6E1FB330-6BE1-42F9-834B-2D5A19E1C2B5}" destId="{C0D0A2F0-D8FE-4A28-92A3-DFC416435B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6BFA26-6D38-4EE7-9CAB-B4E9F3EC12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5C8044-759F-4CDA-96FD-81D69CE539A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подготовки, переподготовки и повышения квалификации муниципальных служащих по направлениям участия муниципальных образований в реализации мероприятий региональных проектов</a:t>
          </a:r>
        </a:p>
      </dgm:t>
    </dgm:pt>
    <dgm:pt modelId="{767245E3-5CD0-4231-B47B-51F0B463F88D}" type="parTrans" cxnId="{38F47574-A91D-4DAD-8BCA-825E22AB53F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17C16-89FF-45F5-80AD-A8A3E892F7F9}" type="sibTrans" cxnId="{38F47574-A91D-4DAD-8BCA-825E22AB53F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DBC75-D8F5-4056-9C70-9CB58CAA7EB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проекты и региональные программы, разрабатываемые с привлечением администраций муниципальных образований</a:t>
          </a:r>
        </a:p>
      </dgm:t>
    </dgm:pt>
    <dgm:pt modelId="{9884AFF5-BE01-45AF-8EF4-188FC3FBA1F0}" type="parTrans" cxnId="{C6FA903B-7084-436A-B253-02847B3E7C1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99C85-636C-4D15-A0F5-E5E64E720F29}" type="sibTrans" cxnId="{C6FA903B-7084-436A-B253-02847B3E7C1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09896-99DC-4962-BF9F-AB97B50B1C9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Соглашения органов местного самоуправления с органами государственной власти субъектов Российской Федерации по реализации мероприятий региональных проектов</a:t>
          </a:r>
        </a:p>
      </dgm:t>
    </dgm:pt>
    <dgm:pt modelId="{8A7BDFA7-1CE2-41CB-9D00-C4E618FB0EE7}" type="parTrans" cxnId="{4ABD7B28-4AFC-4E49-92F7-BB9F46F814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3CA3D-B87A-4C7E-9FD4-0AA118BAEB52}" type="sibTrans" cxnId="{4ABD7B28-4AFC-4E49-92F7-BB9F46F814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541AA-F943-47DF-8A23-BB4CBAF706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и планы мероприятий по достижению результатов региональных проектов</a:t>
          </a:r>
        </a:p>
      </dgm:t>
    </dgm:pt>
    <dgm:pt modelId="{BE71E255-6064-4F13-966A-D91A70140637}" type="parTrans" cxnId="{BD8119C5-932B-4FE7-BC48-0BB3E6D755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2D57F-42C4-46B1-92CA-E12E58F13686}" type="sibTrans" cxnId="{BD8119C5-932B-4FE7-BC48-0BB3E6D755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EE379-BF80-4662-91E6-26AB649E9931}" type="pres">
      <dgm:prSet presAssocID="{D56BFA26-6D38-4EE7-9CAB-B4E9F3EC12B3}" presName="linear" presStyleCnt="0">
        <dgm:presLayoutVars>
          <dgm:dir/>
          <dgm:animLvl val="lvl"/>
          <dgm:resizeHandles val="exact"/>
        </dgm:presLayoutVars>
      </dgm:prSet>
      <dgm:spPr/>
    </dgm:pt>
    <dgm:pt modelId="{51AFA0EC-0534-4BD3-83EA-47B4BEC7D7AD}" type="pres">
      <dgm:prSet presAssocID="{A15C8044-759F-4CDA-96FD-81D69CE539AE}" presName="parentLin" presStyleCnt="0"/>
      <dgm:spPr/>
    </dgm:pt>
    <dgm:pt modelId="{8201C106-159D-4B7D-AB37-0AF42FE96096}" type="pres">
      <dgm:prSet presAssocID="{A15C8044-759F-4CDA-96FD-81D69CE539AE}" presName="parentLeftMargin" presStyleLbl="node1" presStyleIdx="0" presStyleCnt="4"/>
      <dgm:spPr/>
    </dgm:pt>
    <dgm:pt modelId="{86012D70-487B-4132-BF01-3B0A6FB35995}" type="pres">
      <dgm:prSet presAssocID="{A15C8044-759F-4CDA-96FD-81D69CE539AE}" presName="parentText" presStyleLbl="node1" presStyleIdx="0" presStyleCnt="4" custScaleY="148927">
        <dgm:presLayoutVars>
          <dgm:chMax val="0"/>
          <dgm:bulletEnabled val="1"/>
        </dgm:presLayoutVars>
      </dgm:prSet>
      <dgm:spPr/>
    </dgm:pt>
    <dgm:pt modelId="{EA4C1EA9-7E83-41C1-84C3-283F380BF75E}" type="pres">
      <dgm:prSet presAssocID="{A15C8044-759F-4CDA-96FD-81D69CE539AE}" presName="negativeSpace" presStyleCnt="0"/>
      <dgm:spPr/>
    </dgm:pt>
    <dgm:pt modelId="{CA8BD85F-BD8A-4957-A333-DBEF4AF887F4}" type="pres">
      <dgm:prSet presAssocID="{A15C8044-759F-4CDA-96FD-81D69CE539AE}" presName="childText" presStyleLbl="conFgAcc1" presStyleIdx="0" presStyleCnt="4">
        <dgm:presLayoutVars>
          <dgm:bulletEnabled val="1"/>
        </dgm:presLayoutVars>
      </dgm:prSet>
      <dgm:spPr/>
    </dgm:pt>
    <dgm:pt modelId="{434D24A3-7D27-415E-8131-7E93F2F06F38}" type="pres">
      <dgm:prSet presAssocID="{DEB17C16-89FF-45F5-80AD-A8A3E892F7F9}" presName="spaceBetweenRectangles" presStyleCnt="0"/>
      <dgm:spPr/>
    </dgm:pt>
    <dgm:pt modelId="{A16B77B8-3C26-4BCB-A463-66E1B0B97609}" type="pres">
      <dgm:prSet presAssocID="{DBADBC75-D8F5-4056-9C70-9CB58CAA7EB7}" presName="parentLin" presStyleCnt="0"/>
      <dgm:spPr/>
    </dgm:pt>
    <dgm:pt modelId="{4B0ECD3B-74BC-4CB1-BBC6-BFF91D6DD13A}" type="pres">
      <dgm:prSet presAssocID="{DBADBC75-D8F5-4056-9C70-9CB58CAA7EB7}" presName="parentLeftMargin" presStyleLbl="node1" presStyleIdx="0" presStyleCnt="4"/>
      <dgm:spPr/>
    </dgm:pt>
    <dgm:pt modelId="{6FC9B451-71D6-40A8-B56E-498C0B133B18}" type="pres">
      <dgm:prSet presAssocID="{DBADBC75-D8F5-4056-9C70-9CB58CAA7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041D08-FC56-454A-B8F3-8573E52702E5}" type="pres">
      <dgm:prSet presAssocID="{DBADBC75-D8F5-4056-9C70-9CB58CAA7EB7}" presName="negativeSpace" presStyleCnt="0"/>
      <dgm:spPr/>
    </dgm:pt>
    <dgm:pt modelId="{4D7143CE-0B9D-4526-B852-5CF93D96CFBC}" type="pres">
      <dgm:prSet presAssocID="{DBADBC75-D8F5-4056-9C70-9CB58CAA7EB7}" presName="childText" presStyleLbl="conFgAcc1" presStyleIdx="1" presStyleCnt="4">
        <dgm:presLayoutVars>
          <dgm:bulletEnabled val="1"/>
        </dgm:presLayoutVars>
      </dgm:prSet>
      <dgm:spPr/>
    </dgm:pt>
    <dgm:pt modelId="{4E4FB32B-1EC1-4CE8-8C49-3C0F33F20EF9}" type="pres">
      <dgm:prSet presAssocID="{C2999C85-636C-4D15-A0F5-E5E64E720F29}" presName="spaceBetweenRectangles" presStyleCnt="0"/>
      <dgm:spPr/>
    </dgm:pt>
    <dgm:pt modelId="{6F90A291-4B68-4D36-B516-6B5BA26C1FFC}" type="pres">
      <dgm:prSet presAssocID="{33A09896-99DC-4962-BF9F-AB97B50B1C93}" presName="parentLin" presStyleCnt="0"/>
      <dgm:spPr/>
    </dgm:pt>
    <dgm:pt modelId="{1BF85B72-3EAA-4B10-95FF-5F48196FF345}" type="pres">
      <dgm:prSet presAssocID="{33A09896-99DC-4962-BF9F-AB97B50B1C93}" presName="parentLeftMargin" presStyleLbl="node1" presStyleIdx="1" presStyleCnt="4"/>
      <dgm:spPr/>
    </dgm:pt>
    <dgm:pt modelId="{4ABA99BF-7EC7-4ADF-BE2E-9224F97AE0EF}" type="pres">
      <dgm:prSet presAssocID="{33A09896-99DC-4962-BF9F-AB97B50B1C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97194B-9E5B-435C-AFD9-5D10E1318F7D}" type="pres">
      <dgm:prSet presAssocID="{33A09896-99DC-4962-BF9F-AB97B50B1C93}" presName="negativeSpace" presStyleCnt="0"/>
      <dgm:spPr/>
    </dgm:pt>
    <dgm:pt modelId="{28138183-264F-458A-B411-E6998DD32722}" type="pres">
      <dgm:prSet presAssocID="{33A09896-99DC-4962-BF9F-AB97B50B1C93}" presName="childText" presStyleLbl="conFgAcc1" presStyleIdx="2" presStyleCnt="4">
        <dgm:presLayoutVars>
          <dgm:bulletEnabled val="1"/>
        </dgm:presLayoutVars>
      </dgm:prSet>
      <dgm:spPr/>
    </dgm:pt>
    <dgm:pt modelId="{C3771838-C268-434D-BDF9-552D4AD489EE}" type="pres">
      <dgm:prSet presAssocID="{8D03CA3D-B87A-4C7E-9FD4-0AA118BAEB52}" presName="spaceBetweenRectangles" presStyleCnt="0"/>
      <dgm:spPr/>
    </dgm:pt>
    <dgm:pt modelId="{20B184AD-7D87-4431-9246-A6E8B83F11DB}" type="pres">
      <dgm:prSet presAssocID="{D93541AA-F943-47DF-8A23-BB4CBAF7064F}" presName="parentLin" presStyleCnt="0"/>
      <dgm:spPr/>
    </dgm:pt>
    <dgm:pt modelId="{467ED41B-D3C4-492A-BCF4-677DC3D1D200}" type="pres">
      <dgm:prSet presAssocID="{D93541AA-F943-47DF-8A23-BB4CBAF7064F}" presName="parentLeftMargin" presStyleLbl="node1" presStyleIdx="2" presStyleCnt="4"/>
      <dgm:spPr/>
    </dgm:pt>
    <dgm:pt modelId="{BB82DF49-63B2-463C-83C6-B49D51DD345B}" type="pres">
      <dgm:prSet presAssocID="{D93541AA-F943-47DF-8A23-BB4CBAF706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9D227AD-C987-4CA9-8B11-499B9DD148A7}" type="pres">
      <dgm:prSet presAssocID="{D93541AA-F943-47DF-8A23-BB4CBAF7064F}" presName="negativeSpace" presStyleCnt="0"/>
      <dgm:spPr/>
    </dgm:pt>
    <dgm:pt modelId="{6CF935EC-3975-4772-AFDB-923D15ED4EED}" type="pres">
      <dgm:prSet presAssocID="{D93541AA-F943-47DF-8A23-BB4CBAF706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1EAA01-C7DD-49FE-94D4-04F594400A78}" type="presOf" srcId="{DBADBC75-D8F5-4056-9C70-9CB58CAA7EB7}" destId="{4B0ECD3B-74BC-4CB1-BBC6-BFF91D6DD13A}" srcOrd="0" destOrd="0" presId="urn:microsoft.com/office/officeart/2005/8/layout/list1"/>
    <dgm:cxn modelId="{6154F109-DBA3-4CCF-AEB1-6CA25563DFDD}" type="presOf" srcId="{D56BFA26-6D38-4EE7-9CAB-B4E9F3EC12B3}" destId="{37CEE379-BF80-4662-91E6-26AB649E9931}" srcOrd="0" destOrd="0" presId="urn:microsoft.com/office/officeart/2005/8/layout/list1"/>
    <dgm:cxn modelId="{CA74C00C-1A7A-4B12-BF6C-C0AD4B590093}" type="presOf" srcId="{DBADBC75-D8F5-4056-9C70-9CB58CAA7EB7}" destId="{6FC9B451-71D6-40A8-B56E-498C0B133B18}" srcOrd="1" destOrd="0" presId="urn:microsoft.com/office/officeart/2005/8/layout/list1"/>
    <dgm:cxn modelId="{667DC713-A53D-4541-B7EA-D72D8CDDCFA6}" type="presOf" srcId="{D93541AA-F943-47DF-8A23-BB4CBAF7064F}" destId="{467ED41B-D3C4-492A-BCF4-677DC3D1D200}" srcOrd="0" destOrd="0" presId="urn:microsoft.com/office/officeart/2005/8/layout/list1"/>
    <dgm:cxn modelId="{6DD5E81F-092D-45E5-87B9-6F916A8507FE}" type="presOf" srcId="{33A09896-99DC-4962-BF9F-AB97B50B1C93}" destId="{1BF85B72-3EAA-4B10-95FF-5F48196FF345}" srcOrd="0" destOrd="0" presId="urn:microsoft.com/office/officeart/2005/8/layout/list1"/>
    <dgm:cxn modelId="{4ABD7B28-4AFC-4E49-92F7-BB9F46F81492}" srcId="{D56BFA26-6D38-4EE7-9CAB-B4E9F3EC12B3}" destId="{33A09896-99DC-4962-BF9F-AB97B50B1C93}" srcOrd="2" destOrd="0" parTransId="{8A7BDFA7-1CE2-41CB-9D00-C4E618FB0EE7}" sibTransId="{8D03CA3D-B87A-4C7E-9FD4-0AA118BAEB52}"/>
    <dgm:cxn modelId="{C6FA903B-7084-436A-B253-02847B3E7C1D}" srcId="{D56BFA26-6D38-4EE7-9CAB-B4E9F3EC12B3}" destId="{DBADBC75-D8F5-4056-9C70-9CB58CAA7EB7}" srcOrd="1" destOrd="0" parTransId="{9884AFF5-BE01-45AF-8EF4-188FC3FBA1F0}" sibTransId="{C2999C85-636C-4D15-A0F5-E5E64E720F29}"/>
    <dgm:cxn modelId="{38F47574-A91D-4DAD-8BCA-825E22AB53FB}" srcId="{D56BFA26-6D38-4EE7-9CAB-B4E9F3EC12B3}" destId="{A15C8044-759F-4CDA-96FD-81D69CE539AE}" srcOrd="0" destOrd="0" parTransId="{767245E3-5CD0-4231-B47B-51F0B463F88D}" sibTransId="{DEB17C16-89FF-45F5-80AD-A8A3E892F7F9}"/>
    <dgm:cxn modelId="{229C8D9B-6F02-40C2-9F61-47549FB576F7}" type="presOf" srcId="{A15C8044-759F-4CDA-96FD-81D69CE539AE}" destId="{86012D70-487B-4132-BF01-3B0A6FB35995}" srcOrd="1" destOrd="0" presId="urn:microsoft.com/office/officeart/2005/8/layout/list1"/>
    <dgm:cxn modelId="{DC20399F-18D1-4C5D-96B7-900BE3E3119A}" type="presOf" srcId="{33A09896-99DC-4962-BF9F-AB97B50B1C93}" destId="{4ABA99BF-7EC7-4ADF-BE2E-9224F97AE0EF}" srcOrd="1" destOrd="0" presId="urn:microsoft.com/office/officeart/2005/8/layout/list1"/>
    <dgm:cxn modelId="{BD8119C5-932B-4FE7-BC48-0BB3E6D75551}" srcId="{D56BFA26-6D38-4EE7-9CAB-B4E9F3EC12B3}" destId="{D93541AA-F943-47DF-8A23-BB4CBAF7064F}" srcOrd="3" destOrd="0" parTransId="{BE71E255-6064-4F13-966A-D91A70140637}" sibTransId="{1A12D57F-42C4-46B1-92CA-E12E58F13686}"/>
    <dgm:cxn modelId="{35E568EA-9E40-4EA0-AF7C-2C95DE184AB9}" type="presOf" srcId="{D93541AA-F943-47DF-8A23-BB4CBAF7064F}" destId="{BB82DF49-63B2-463C-83C6-B49D51DD345B}" srcOrd="1" destOrd="0" presId="urn:microsoft.com/office/officeart/2005/8/layout/list1"/>
    <dgm:cxn modelId="{2D0B06F4-A0A0-4887-98B1-DA6BB7463D6F}" type="presOf" srcId="{A15C8044-759F-4CDA-96FD-81D69CE539AE}" destId="{8201C106-159D-4B7D-AB37-0AF42FE96096}" srcOrd="0" destOrd="0" presId="urn:microsoft.com/office/officeart/2005/8/layout/list1"/>
    <dgm:cxn modelId="{0E2BFC29-DDFF-417E-9106-AF365314C716}" type="presParOf" srcId="{37CEE379-BF80-4662-91E6-26AB649E9931}" destId="{51AFA0EC-0534-4BD3-83EA-47B4BEC7D7AD}" srcOrd="0" destOrd="0" presId="urn:microsoft.com/office/officeart/2005/8/layout/list1"/>
    <dgm:cxn modelId="{8A3310B1-CEED-49F5-9945-E8929ACF06B5}" type="presParOf" srcId="{51AFA0EC-0534-4BD3-83EA-47B4BEC7D7AD}" destId="{8201C106-159D-4B7D-AB37-0AF42FE96096}" srcOrd="0" destOrd="0" presId="urn:microsoft.com/office/officeart/2005/8/layout/list1"/>
    <dgm:cxn modelId="{7B6F27D4-7AF6-4562-81BD-CECE26B60C4C}" type="presParOf" srcId="{51AFA0EC-0534-4BD3-83EA-47B4BEC7D7AD}" destId="{86012D70-487B-4132-BF01-3B0A6FB35995}" srcOrd="1" destOrd="0" presId="urn:microsoft.com/office/officeart/2005/8/layout/list1"/>
    <dgm:cxn modelId="{EBE8C790-50D4-4DD8-AD18-D87B804888E2}" type="presParOf" srcId="{37CEE379-BF80-4662-91E6-26AB649E9931}" destId="{EA4C1EA9-7E83-41C1-84C3-283F380BF75E}" srcOrd="1" destOrd="0" presId="urn:microsoft.com/office/officeart/2005/8/layout/list1"/>
    <dgm:cxn modelId="{DF4E81A7-BC39-477B-AA79-B3C5CBB52406}" type="presParOf" srcId="{37CEE379-BF80-4662-91E6-26AB649E9931}" destId="{CA8BD85F-BD8A-4957-A333-DBEF4AF887F4}" srcOrd="2" destOrd="0" presId="urn:microsoft.com/office/officeart/2005/8/layout/list1"/>
    <dgm:cxn modelId="{52C21B26-B327-4986-B390-F52F9A529072}" type="presParOf" srcId="{37CEE379-BF80-4662-91E6-26AB649E9931}" destId="{434D24A3-7D27-415E-8131-7E93F2F06F38}" srcOrd="3" destOrd="0" presId="urn:microsoft.com/office/officeart/2005/8/layout/list1"/>
    <dgm:cxn modelId="{4A8E151D-0A72-409E-A892-E3E390F93664}" type="presParOf" srcId="{37CEE379-BF80-4662-91E6-26AB649E9931}" destId="{A16B77B8-3C26-4BCB-A463-66E1B0B97609}" srcOrd="4" destOrd="0" presId="urn:microsoft.com/office/officeart/2005/8/layout/list1"/>
    <dgm:cxn modelId="{538AAA93-B9B7-4935-A20F-E8E2E9762A3F}" type="presParOf" srcId="{A16B77B8-3C26-4BCB-A463-66E1B0B97609}" destId="{4B0ECD3B-74BC-4CB1-BBC6-BFF91D6DD13A}" srcOrd="0" destOrd="0" presId="urn:microsoft.com/office/officeart/2005/8/layout/list1"/>
    <dgm:cxn modelId="{9D1AD135-7E0B-4DB8-8E1B-E3D0DF63872B}" type="presParOf" srcId="{A16B77B8-3C26-4BCB-A463-66E1B0B97609}" destId="{6FC9B451-71D6-40A8-B56E-498C0B133B18}" srcOrd="1" destOrd="0" presId="urn:microsoft.com/office/officeart/2005/8/layout/list1"/>
    <dgm:cxn modelId="{10BC78D3-5233-444D-BE9D-2C98C5359570}" type="presParOf" srcId="{37CEE379-BF80-4662-91E6-26AB649E9931}" destId="{7C041D08-FC56-454A-B8F3-8573E52702E5}" srcOrd="5" destOrd="0" presId="urn:microsoft.com/office/officeart/2005/8/layout/list1"/>
    <dgm:cxn modelId="{425549AC-C800-40E4-BACF-34BFBFD65B72}" type="presParOf" srcId="{37CEE379-BF80-4662-91E6-26AB649E9931}" destId="{4D7143CE-0B9D-4526-B852-5CF93D96CFBC}" srcOrd="6" destOrd="0" presId="urn:microsoft.com/office/officeart/2005/8/layout/list1"/>
    <dgm:cxn modelId="{14FD3601-221A-4FFA-ABE0-BD3C19194A4E}" type="presParOf" srcId="{37CEE379-BF80-4662-91E6-26AB649E9931}" destId="{4E4FB32B-1EC1-4CE8-8C49-3C0F33F20EF9}" srcOrd="7" destOrd="0" presId="urn:microsoft.com/office/officeart/2005/8/layout/list1"/>
    <dgm:cxn modelId="{2C32C5A3-2D3C-486D-A4E5-EBD024B6EF46}" type="presParOf" srcId="{37CEE379-BF80-4662-91E6-26AB649E9931}" destId="{6F90A291-4B68-4D36-B516-6B5BA26C1FFC}" srcOrd="8" destOrd="0" presId="urn:microsoft.com/office/officeart/2005/8/layout/list1"/>
    <dgm:cxn modelId="{E0B232BA-569B-4237-87DC-046FCB217D89}" type="presParOf" srcId="{6F90A291-4B68-4D36-B516-6B5BA26C1FFC}" destId="{1BF85B72-3EAA-4B10-95FF-5F48196FF345}" srcOrd="0" destOrd="0" presId="urn:microsoft.com/office/officeart/2005/8/layout/list1"/>
    <dgm:cxn modelId="{9AF3F49E-87F6-4148-9794-CFEAD923AA25}" type="presParOf" srcId="{6F90A291-4B68-4D36-B516-6B5BA26C1FFC}" destId="{4ABA99BF-7EC7-4ADF-BE2E-9224F97AE0EF}" srcOrd="1" destOrd="0" presId="urn:microsoft.com/office/officeart/2005/8/layout/list1"/>
    <dgm:cxn modelId="{82710B93-F994-4EEF-84EA-CB3E4B8A3A96}" type="presParOf" srcId="{37CEE379-BF80-4662-91E6-26AB649E9931}" destId="{1E97194B-9E5B-435C-AFD9-5D10E1318F7D}" srcOrd="9" destOrd="0" presId="urn:microsoft.com/office/officeart/2005/8/layout/list1"/>
    <dgm:cxn modelId="{4D692DB1-2AF0-494D-B717-9A5226288FBD}" type="presParOf" srcId="{37CEE379-BF80-4662-91E6-26AB649E9931}" destId="{28138183-264F-458A-B411-E6998DD32722}" srcOrd="10" destOrd="0" presId="urn:microsoft.com/office/officeart/2005/8/layout/list1"/>
    <dgm:cxn modelId="{FC6783DD-7998-4057-8E12-356B21F101ED}" type="presParOf" srcId="{37CEE379-BF80-4662-91E6-26AB649E9931}" destId="{C3771838-C268-434D-BDF9-552D4AD489EE}" srcOrd="11" destOrd="0" presId="urn:microsoft.com/office/officeart/2005/8/layout/list1"/>
    <dgm:cxn modelId="{7FBCF053-436F-40C9-8BC5-F2C52A39D976}" type="presParOf" srcId="{37CEE379-BF80-4662-91E6-26AB649E9931}" destId="{20B184AD-7D87-4431-9246-A6E8B83F11DB}" srcOrd="12" destOrd="0" presId="urn:microsoft.com/office/officeart/2005/8/layout/list1"/>
    <dgm:cxn modelId="{1BD0EB8A-82F3-4042-AD0E-4B902C3DB187}" type="presParOf" srcId="{20B184AD-7D87-4431-9246-A6E8B83F11DB}" destId="{467ED41B-D3C4-492A-BCF4-677DC3D1D200}" srcOrd="0" destOrd="0" presId="urn:microsoft.com/office/officeart/2005/8/layout/list1"/>
    <dgm:cxn modelId="{4426789C-5B1F-4E36-A47B-86018DC2C3AB}" type="presParOf" srcId="{20B184AD-7D87-4431-9246-A6E8B83F11DB}" destId="{BB82DF49-63B2-463C-83C6-B49D51DD345B}" srcOrd="1" destOrd="0" presId="urn:microsoft.com/office/officeart/2005/8/layout/list1"/>
    <dgm:cxn modelId="{DDFCE5F2-E7C4-414D-85B7-ABF6F66BD647}" type="presParOf" srcId="{37CEE379-BF80-4662-91E6-26AB649E9931}" destId="{F9D227AD-C987-4CA9-8B11-499B9DD148A7}" srcOrd="13" destOrd="0" presId="urn:microsoft.com/office/officeart/2005/8/layout/list1"/>
    <dgm:cxn modelId="{465D4BFE-378B-405C-BB75-FBD29C145BEC}" type="presParOf" srcId="{37CEE379-BF80-4662-91E6-26AB649E9931}" destId="{6CF935EC-3975-4772-AFDB-923D15ED4E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CBC4-6F93-CC4D-8173-E17FEA31B636}">
      <dsp:nvSpPr>
        <dsp:cNvPr id="0" name=""/>
        <dsp:cNvSpPr/>
      </dsp:nvSpPr>
      <dsp:spPr>
        <a:xfrm>
          <a:off x="-6859582" y="-1049673"/>
          <a:ext cx="8170701" cy="8170701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C407A-7E42-414E-84F8-34F0CD5353CF}">
      <dsp:nvSpPr>
        <dsp:cNvPr id="0" name=""/>
        <dsp:cNvSpPr/>
      </dsp:nvSpPr>
      <dsp:spPr>
        <a:xfrm>
          <a:off x="425905" y="276003"/>
          <a:ext cx="8615909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населения, укрепление здоровья и повышение благополучия людей, поддержка семьи</a:t>
          </a:r>
        </a:p>
      </dsp:txBody>
      <dsp:txXfrm>
        <a:off x="425905" y="276003"/>
        <a:ext cx="8615909" cy="551764"/>
      </dsp:txXfrm>
    </dsp:sp>
    <dsp:sp modelId="{4B40D44D-54DF-1D4B-976D-21F225A3EB5F}">
      <dsp:nvSpPr>
        <dsp:cNvPr id="0" name=""/>
        <dsp:cNvSpPr/>
      </dsp:nvSpPr>
      <dsp:spPr>
        <a:xfrm>
          <a:off x="81052" y="207033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EF026-B286-A941-8EAC-F9CFD5284963}">
      <dsp:nvSpPr>
        <dsp:cNvPr id="0" name=""/>
        <dsp:cNvSpPr/>
      </dsp:nvSpPr>
      <dsp:spPr>
        <a:xfrm>
          <a:off x="925578" y="1104136"/>
          <a:ext cx="8116237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потенциала каждого человека, развитие его талантов, воспитание патриотичной и социально ответственной личности</a:t>
          </a:r>
        </a:p>
      </dsp:txBody>
      <dsp:txXfrm>
        <a:off x="925578" y="1104136"/>
        <a:ext cx="8116237" cy="551764"/>
      </dsp:txXfrm>
    </dsp:sp>
    <dsp:sp modelId="{F331AD9A-6CE2-2A4F-AD72-9F2BC166CBE1}">
      <dsp:nvSpPr>
        <dsp:cNvPr id="0" name=""/>
        <dsp:cNvSpPr/>
      </dsp:nvSpPr>
      <dsp:spPr>
        <a:xfrm>
          <a:off x="580725" y="1035166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22498-144C-CE4D-8182-853FFCF62232}">
      <dsp:nvSpPr>
        <dsp:cNvPr id="0" name=""/>
        <dsp:cNvSpPr/>
      </dsp:nvSpPr>
      <dsp:spPr>
        <a:xfrm>
          <a:off x="1199396" y="1931662"/>
          <a:ext cx="7842419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комфортная и безопасная среда для жизни</a:t>
          </a:r>
        </a:p>
      </dsp:txBody>
      <dsp:txXfrm>
        <a:off x="1199396" y="1931662"/>
        <a:ext cx="7842419" cy="551764"/>
      </dsp:txXfrm>
    </dsp:sp>
    <dsp:sp modelId="{B18984C6-D738-C14F-ADFE-FCF35AC4919D}">
      <dsp:nvSpPr>
        <dsp:cNvPr id="0" name=""/>
        <dsp:cNvSpPr/>
      </dsp:nvSpPr>
      <dsp:spPr>
        <a:xfrm>
          <a:off x="854543" y="1862691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8A171-7A93-0C47-8E7F-045D8E889133}">
      <dsp:nvSpPr>
        <dsp:cNvPr id="0" name=""/>
        <dsp:cNvSpPr/>
      </dsp:nvSpPr>
      <dsp:spPr>
        <a:xfrm>
          <a:off x="1286823" y="2759795"/>
          <a:ext cx="7754991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благополучие</a:t>
          </a:r>
        </a:p>
      </dsp:txBody>
      <dsp:txXfrm>
        <a:off x="1286823" y="2759795"/>
        <a:ext cx="7754991" cy="551764"/>
      </dsp:txXfrm>
    </dsp:sp>
    <dsp:sp modelId="{13986CF7-219D-764D-8E12-7A311FCA30CA}">
      <dsp:nvSpPr>
        <dsp:cNvPr id="0" name=""/>
        <dsp:cNvSpPr/>
      </dsp:nvSpPr>
      <dsp:spPr>
        <a:xfrm>
          <a:off x="941970" y="2690824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C6AE2-9F9B-2B4F-A329-52A6877421D2}">
      <dsp:nvSpPr>
        <dsp:cNvPr id="0" name=""/>
        <dsp:cNvSpPr/>
      </dsp:nvSpPr>
      <dsp:spPr>
        <a:xfrm>
          <a:off x="1199396" y="3587927"/>
          <a:ext cx="7842419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устойчивая и динамичная экономика</a:t>
          </a:r>
        </a:p>
      </dsp:txBody>
      <dsp:txXfrm>
        <a:off x="1199396" y="3587927"/>
        <a:ext cx="7842419" cy="551764"/>
      </dsp:txXfrm>
    </dsp:sp>
    <dsp:sp modelId="{A2D0DFDA-D9D3-CC48-AF13-64B14ACEB3E2}">
      <dsp:nvSpPr>
        <dsp:cNvPr id="0" name=""/>
        <dsp:cNvSpPr/>
      </dsp:nvSpPr>
      <dsp:spPr>
        <a:xfrm>
          <a:off x="854543" y="3518957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72138-D9AF-B746-A7F5-15DAD3E90655}">
      <dsp:nvSpPr>
        <dsp:cNvPr id="0" name=""/>
        <dsp:cNvSpPr/>
      </dsp:nvSpPr>
      <dsp:spPr>
        <a:xfrm>
          <a:off x="925578" y="4415453"/>
          <a:ext cx="8116237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технологическое лидерство</a:t>
          </a:r>
        </a:p>
      </dsp:txBody>
      <dsp:txXfrm>
        <a:off x="925578" y="4415453"/>
        <a:ext cx="8116237" cy="551764"/>
      </dsp:txXfrm>
    </dsp:sp>
    <dsp:sp modelId="{39A1670B-28B6-0245-959A-136EB9950A23}">
      <dsp:nvSpPr>
        <dsp:cNvPr id="0" name=""/>
        <dsp:cNvSpPr/>
      </dsp:nvSpPr>
      <dsp:spPr>
        <a:xfrm>
          <a:off x="580725" y="4346483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577A5-009E-744F-82F0-8820411FD89C}">
      <dsp:nvSpPr>
        <dsp:cNvPr id="0" name=""/>
        <dsp:cNvSpPr/>
      </dsp:nvSpPr>
      <dsp:spPr>
        <a:xfrm>
          <a:off x="425905" y="5243586"/>
          <a:ext cx="8615909" cy="55176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 государственного и муниципального управления, экономики и социальной сферы</a:t>
          </a:r>
        </a:p>
      </dsp:txBody>
      <dsp:txXfrm>
        <a:off x="425905" y="5243586"/>
        <a:ext cx="8615909" cy="551764"/>
      </dsp:txXfrm>
    </dsp:sp>
    <dsp:sp modelId="{E3A5D583-0957-214C-8361-33D6E8138FD6}">
      <dsp:nvSpPr>
        <dsp:cNvPr id="0" name=""/>
        <dsp:cNvSpPr/>
      </dsp:nvSpPr>
      <dsp:spPr>
        <a:xfrm>
          <a:off x="81052" y="5174615"/>
          <a:ext cx="689705" cy="689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AE962-8DE4-4D15-863B-5E92513634C5}">
      <dsp:nvSpPr>
        <dsp:cNvPr id="0" name=""/>
        <dsp:cNvSpPr/>
      </dsp:nvSpPr>
      <dsp:spPr>
        <a:xfrm>
          <a:off x="1036365" y="602"/>
          <a:ext cx="2084224" cy="11085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1" kern="1200" dirty="0">
              <a:latin typeface="Constantia" panose="02030602050306030303" pitchFamily="18" charset="0"/>
            </a:rPr>
            <a:t>1</a:t>
          </a:r>
        </a:p>
      </dsp:txBody>
      <dsp:txXfrm>
        <a:off x="1068834" y="33071"/>
        <a:ext cx="2019286" cy="1043644"/>
      </dsp:txXfrm>
    </dsp:sp>
    <dsp:sp modelId="{884BFA4E-94EE-44E5-9874-BF569F47DC25}">
      <dsp:nvSpPr>
        <dsp:cNvPr id="0" name=""/>
        <dsp:cNvSpPr/>
      </dsp:nvSpPr>
      <dsp:spPr>
        <a:xfrm>
          <a:off x="1244788" y="1109185"/>
          <a:ext cx="208422" cy="96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517"/>
              </a:lnTo>
              <a:lnTo>
                <a:pt x="208422" y="9665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26303-1859-4FE7-856F-DE762DAC42E3}">
      <dsp:nvSpPr>
        <dsp:cNvPr id="0" name=""/>
        <dsp:cNvSpPr/>
      </dsp:nvSpPr>
      <dsp:spPr>
        <a:xfrm>
          <a:off x="1453210" y="1431357"/>
          <a:ext cx="2061904" cy="12886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МИССИЯ</a:t>
          </a:r>
        </a:p>
      </dsp:txBody>
      <dsp:txXfrm>
        <a:off x="1490954" y="1469101"/>
        <a:ext cx="1986416" cy="1213202"/>
      </dsp:txXfrm>
    </dsp:sp>
    <dsp:sp modelId="{3D88371C-7E04-4DBC-A20D-155AFF2E3422}">
      <dsp:nvSpPr>
        <dsp:cNvPr id="0" name=""/>
        <dsp:cNvSpPr/>
      </dsp:nvSpPr>
      <dsp:spPr>
        <a:xfrm>
          <a:off x="1244788" y="1109185"/>
          <a:ext cx="208422" cy="2577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380"/>
              </a:lnTo>
              <a:lnTo>
                <a:pt x="208422" y="2577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6EB61-F23D-4A24-901D-CED475AB30E7}">
      <dsp:nvSpPr>
        <dsp:cNvPr id="0" name=""/>
        <dsp:cNvSpPr/>
      </dsp:nvSpPr>
      <dsp:spPr>
        <a:xfrm>
          <a:off x="1453210" y="3042220"/>
          <a:ext cx="2061904" cy="1288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поднять качество жизни человека</a:t>
          </a:r>
        </a:p>
      </dsp:txBody>
      <dsp:txXfrm>
        <a:off x="1490954" y="3079964"/>
        <a:ext cx="1986416" cy="1213202"/>
      </dsp:txXfrm>
    </dsp:sp>
    <dsp:sp modelId="{01D9F238-363F-4FCB-A8C8-B6612CF03D3D}">
      <dsp:nvSpPr>
        <dsp:cNvPr id="0" name=""/>
        <dsp:cNvSpPr/>
      </dsp:nvSpPr>
      <dsp:spPr>
        <a:xfrm>
          <a:off x="3764934" y="602"/>
          <a:ext cx="1988526" cy="110858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1" kern="1200" dirty="0">
              <a:latin typeface="Constantia" panose="02030602050306030303" pitchFamily="18" charset="0"/>
            </a:rPr>
            <a:t>2</a:t>
          </a:r>
        </a:p>
      </dsp:txBody>
      <dsp:txXfrm>
        <a:off x="3797403" y="33071"/>
        <a:ext cx="1923588" cy="1043644"/>
      </dsp:txXfrm>
    </dsp:sp>
    <dsp:sp modelId="{16B0E6AC-DEDA-4708-8465-438AACCC9631}">
      <dsp:nvSpPr>
        <dsp:cNvPr id="0" name=""/>
        <dsp:cNvSpPr/>
      </dsp:nvSpPr>
      <dsp:spPr>
        <a:xfrm>
          <a:off x="3963787" y="1109185"/>
          <a:ext cx="198852" cy="96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517"/>
              </a:lnTo>
              <a:lnTo>
                <a:pt x="198852" y="9665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794B6-C0FE-493D-8024-9770AAFDB5ED}">
      <dsp:nvSpPr>
        <dsp:cNvPr id="0" name=""/>
        <dsp:cNvSpPr/>
      </dsp:nvSpPr>
      <dsp:spPr>
        <a:xfrm>
          <a:off x="4162640" y="1431357"/>
          <a:ext cx="2061904" cy="12886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ПРОДУКТ</a:t>
          </a:r>
        </a:p>
      </dsp:txBody>
      <dsp:txXfrm>
        <a:off x="4200384" y="1469101"/>
        <a:ext cx="1986416" cy="1213202"/>
      </dsp:txXfrm>
    </dsp:sp>
    <dsp:sp modelId="{FC2AF432-4057-46B5-BA45-3ED4FDACFB42}">
      <dsp:nvSpPr>
        <dsp:cNvPr id="0" name=""/>
        <dsp:cNvSpPr/>
      </dsp:nvSpPr>
      <dsp:spPr>
        <a:xfrm>
          <a:off x="3963787" y="1109185"/>
          <a:ext cx="198852" cy="2577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380"/>
              </a:lnTo>
              <a:lnTo>
                <a:pt x="198852" y="25773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32559-6BBD-4A08-90F6-EA543D1C1436}">
      <dsp:nvSpPr>
        <dsp:cNvPr id="0" name=""/>
        <dsp:cNvSpPr/>
      </dsp:nvSpPr>
      <dsp:spPr>
        <a:xfrm>
          <a:off x="4162640" y="3042220"/>
          <a:ext cx="2061904" cy="1288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возможности, меняющие качество жизни</a:t>
          </a:r>
        </a:p>
      </dsp:txBody>
      <dsp:txXfrm>
        <a:off x="4200384" y="3079964"/>
        <a:ext cx="1986416" cy="1213202"/>
      </dsp:txXfrm>
    </dsp:sp>
    <dsp:sp modelId="{DC495474-D5D9-4EE1-ABA7-119B8E115465}">
      <dsp:nvSpPr>
        <dsp:cNvPr id="0" name=""/>
        <dsp:cNvSpPr/>
      </dsp:nvSpPr>
      <dsp:spPr>
        <a:xfrm>
          <a:off x="6473848" y="602"/>
          <a:ext cx="1975201" cy="98845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1" kern="1200" dirty="0">
              <a:latin typeface="Constantia" panose="02030602050306030303" pitchFamily="18" charset="0"/>
            </a:rPr>
            <a:t>3</a:t>
          </a:r>
        </a:p>
      </dsp:txBody>
      <dsp:txXfrm>
        <a:off x="6502799" y="29553"/>
        <a:ext cx="1917299" cy="930549"/>
      </dsp:txXfrm>
    </dsp:sp>
    <dsp:sp modelId="{A0012683-9B94-4061-846F-0997E6DD0BDB}">
      <dsp:nvSpPr>
        <dsp:cNvPr id="0" name=""/>
        <dsp:cNvSpPr/>
      </dsp:nvSpPr>
      <dsp:spPr>
        <a:xfrm>
          <a:off x="6671369" y="989053"/>
          <a:ext cx="189808" cy="1136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006"/>
              </a:lnTo>
              <a:lnTo>
                <a:pt x="189808" y="11360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7EE7D-815D-4056-8257-7463EFB00F31}">
      <dsp:nvSpPr>
        <dsp:cNvPr id="0" name=""/>
        <dsp:cNvSpPr/>
      </dsp:nvSpPr>
      <dsp:spPr>
        <a:xfrm>
          <a:off x="6861177" y="1480714"/>
          <a:ext cx="2061904" cy="128869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ЦЕННОСТИ</a:t>
          </a:r>
        </a:p>
      </dsp:txBody>
      <dsp:txXfrm>
        <a:off x="6898921" y="1518458"/>
        <a:ext cx="1986416" cy="1213202"/>
      </dsp:txXfrm>
    </dsp:sp>
    <dsp:sp modelId="{7A53712E-0D86-4827-9227-BCEC6DBBF72D}">
      <dsp:nvSpPr>
        <dsp:cNvPr id="0" name=""/>
        <dsp:cNvSpPr/>
      </dsp:nvSpPr>
      <dsp:spPr>
        <a:xfrm>
          <a:off x="6671369" y="989053"/>
          <a:ext cx="261810" cy="267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624"/>
              </a:lnTo>
              <a:lnTo>
                <a:pt x="261810" y="26796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C1EF6-5A5A-4923-B952-6FC9BFDC6664}">
      <dsp:nvSpPr>
        <dsp:cNvPr id="0" name=""/>
        <dsp:cNvSpPr/>
      </dsp:nvSpPr>
      <dsp:spPr>
        <a:xfrm>
          <a:off x="6933179" y="3024333"/>
          <a:ext cx="2061904" cy="1288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забота, прозрачность, действие</a:t>
          </a:r>
        </a:p>
      </dsp:txBody>
      <dsp:txXfrm>
        <a:off x="6970923" y="3062077"/>
        <a:ext cx="1986416" cy="1213202"/>
      </dsp:txXfrm>
    </dsp:sp>
    <dsp:sp modelId="{795A7A18-1759-499A-9E09-67577C57E1C3}">
      <dsp:nvSpPr>
        <dsp:cNvPr id="0" name=""/>
        <dsp:cNvSpPr/>
      </dsp:nvSpPr>
      <dsp:spPr>
        <a:xfrm>
          <a:off x="9175963" y="602"/>
          <a:ext cx="1995871" cy="9172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b="1" kern="1200" dirty="0">
              <a:latin typeface="Constantia" panose="02030602050306030303" pitchFamily="18" charset="0"/>
            </a:rPr>
            <a:t>4</a:t>
          </a:r>
        </a:p>
      </dsp:txBody>
      <dsp:txXfrm>
        <a:off x="9202829" y="27468"/>
        <a:ext cx="1942139" cy="863531"/>
      </dsp:txXfrm>
    </dsp:sp>
    <dsp:sp modelId="{0561094A-503D-479D-A381-664ED4211DEC}">
      <dsp:nvSpPr>
        <dsp:cNvPr id="0" name=""/>
        <dsp:cNvSpPr/>
      </dsp:nvSpPr>
      <dsp:spPr>
        <a:xfrm>
          <a:off x="9375551" y="917866"/>
          <a:ext cx="207443" cy="1207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193"/>
              </a:lnTo>
              <a:lnTo>
                <a:pt x="207443" y="12071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48114-E841-4ACD-B9EC-00F073BE35D0}">
      <dsp:nvSpPr>
        <dsp:cNvPr id="0" name=""/>
        <dsp:cNvSpPr/>
      </dsp:nvSpPr>
      <dsp:spPr>
        <a:xfrm>
          <a:off x="9582994" y="1480714"/>
          <a:ext cx="2061904" cy="12886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ТОНАЛЬНОСТЬ</a:t>
          </a:r>
        </a:p>
      </dsp:txBody>
      <dsp:txXfrm>
        <a:off x="9620738" y="1518458"/>
        <a:ext cx="1986416" cy="1213202"/>
      </dsp:txXfrm>
    </dsp:sp>
    <dsp:sp modelId="{954217CE-3094-4FDF-A459-1580D4E680F0}">
      <dsp:nvSpPr>
        <dsp:cNvPr id="0" name=""/>
        <dsp:cNvSpPr/>
      </dsp:nvSpPr>
      <dsp:spPr>
        <a:xfrm>
          <a:off x="9375551" y="917866"/>
          <a:ext cx="207443" cy="2750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812"/>
              </a:lnTo>
              <a:lnTo>
                <a:pt x="207443" y="27508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72C38-1EB7-4B55-A700-F4BBB413E476}">
      <dsp:nvSpPr>
        <dsp:cNvPr id="0" name=""/>
        <dsp:cNvSpPr/>
      </dsp:nvSpPr>
      <dsp:spPr>
        <a:xfrm>
          <a:off x="9582994" y="3024333"/>
          <a:ext cx="2061904" cy="1288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Constantia" panose="02030602050306030303" pitchFamily="18" charset="0"/>
            </a:rPr>
            <a:t>без заигрывания, по делу и </a:t>
          </a:r>
          <a:br>
            <a:rPr lang="ru-RU" sz="1900" b="1" kern="1200" dirty="0">
              <a:latin typeface="Constantia" panose="02030602050306030303" pitchFamily="18" charset="0"/>
            </a:rPr>
          </a:br>
          <a:r>
            <a:rPr lang="ru-RU" sz="1900" b="1" kern="1200" dirty="0">
              <a:latin typeface="Constantia" panose="02030602050306030303" pitchFamily="18" charset="0"/>
            </a:rPr>
            <a:t>по-человечески</a:t>
          </a:r>
        </a:p>
      </dsp:txBody>
      <dsp:txXfrm>
        <a:off x="9620738" y="3062077"/>
        <a:ext cx="1986416" cy="1213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FB4E2-A8B7-4FD7-9F8D-A26DFE328B08}">
      <dsp:nvSpPr>
        <dsp:cNvPr id="0" name=""/>
        <dsp:cNvSpPr/>
      </dsp:nvSpPr>
      <dsp:spPr>
        <a:xfrm>
          <a:off x="457" y="656968"/>
          <a:ext cx="3243396" cy="154851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onstantia" panose="02030602050306030303" pitchFamily="18" charset="0"/>
            </a:rPr>
            <a:t>12-20 декабря 2024 </a:t>
          </a:r>
        </a:p>
      </dsp:txBody>
      <dsp:txXfrm>
        <a:off x="457" y="656968"/>
        <a:ext cx="3243396" cy="1032343"/>
      </dsp:txXfrm>
    </dsp:sp>
    <dsp:sp modelId="{F0AE90AF-14D6-463B-B9AD-0AF105BB1DCC}">
      <dsp:nvSpPr>
        <dsp:cNvPr id="0" name=""/>
        <dsp:cNvSpPr/>
      </dsp:nvSpPr>
      <dsp:spPr>
        <a:xfrm>
          <a:off x="216018" y="2378000"/>
          <a:ext cx="4183641" cy="2195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Constantia" panose="02030602050306030303" pitchFamily="18" charset="0"/>
            </a:rPr>
            <a:t>Утверждение паспортов президиумом Совета</a:t>
          </a:r>
        </a:p>
      </dsp:txBody>
      <dsp:txXfrm>
        <a:off x="280316" y="2442298"/>
        <a:ext cx="4055045" cy="2066707"/>
      </dsp:txXfrm>
    </dsp:sp>
    <dsp:sp modelId="{6E991423-5247-4391-97D7-9B791E38BC5A}">
      <dsp:nvSpPr>
        <dsp:cNvPr id="0" name=""/>
        <dsp:cNvSpPr/>
      </dsp:nvSpPr>
      <dsp:spPr>
        <a:xfrm rot="21596694">
          <a:off x="3753800" y="848331"/>
          <a:ext cx="1081090" cy="644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Constantia" panose="02030602050306030303" pitchFamily="18" charset="0"/>
          </a:endParaRPr>
        </a:p>
      </dsp:txBody>
      <dsp:txXfrm>
        <a:off x="3753800" y="977320"/>
        <a:ext cx="887747" cy="386686"/>
      </dsp:txXfrm>
    </dsp:sp>
    <dsp:sp modelId="{710EDE55-4DBC-4E7E-8C55-5B1A3B836550}">
      <dsp:nvSpPr>
        <dsp:cNvPr id="0" name=""/>
        <dsp:cNvSpPr/>
      </dsp:nvSpPr>
      <dsp:spPr>
        <a:xfrm>
          <a:off x="5283645" y="654345"/>
          <a:ext cx="3605329" cy="15406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onstantia" panose="02030602050306030303" pitchFamily="18" charset="0"/>
            </a:rPr>
            <a:t>до 25 декабря 2024</a:t>
          </a:r>
        </a:p>
      </dsp:txBody>
      <dsp:txXfrm>
        <a:off x="5283645" y="654345"/>
        <a:ext cx="3605329" cy="1027081"/>
      </dsp:txXfrm>
    </dsp:sp>
    <dsp:sp modelId="{C0D0A2F0-D8FE-4A28-92A3-DFC416435B9A}">
      <dsp:nvSpPr>
        <dsp:cNvPr id="0" name=""/>
        <dsp:cNvSpPr/>
      </dsp:nvSpPr>
      <dsp:spPr>
        <a:xfrm>
          <a:off x="5437576" y="2378002"/>
          <a:ext cx="4358757" cy="2213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Constantia" panose="02030602050306030303" pitchFamily="18" charset="0"/>
            </a:rPr>
            <a:t>Заключение соглашений </a:t>
          </a:r>
          <a:br>
            <a:rPr lang="ru-RU" sz="2400" kern="1200" dirty="0">
              <a:latin typeface="Constantia" panose="02030602050306030303" pitchFamily="18" charset="0"/>
            </a:rPr>
          </a:br>
          <a:r>
            <a:rPr lang="ru-RU" sz="2400" kern="1200" dirty="0">
              <a:latin typeface="Constantia" panose="02030602050306030303" pitchFamily="18" charset="0"/>
            </a:rPr>
            <a:t>с субъектами РФ</a:t>
          </a:r>
        </a:p>
      </dsp:txBody>
      <dsp:txXfrm>
        <a:off x="5502413" y="2442839"/>
        <a:ext cx="4229083" cy="2084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D85F-BD8A-4957-A333-DBEF4AF887F4}">
      <dsp:nvSpPr>
        <dsp:cNvPr id="0" name=""/>
        <dsp:cNvSpPr/>
      </dsp:nvSpPr>
      <dsp:spPr>
        <a:xfrm>
          <a:off x="0" y="947112"/>
          <a:ext cx="1152128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12D70-487B-4132-BF01-3B0A6FB35995}">
      <dsp:nvSpPr>
        <dsp:cNvPr id="0" name=""/>
        <dsp:cNvSpPr/>
      </dsp:nvSpPr>
      <dsp:spPr>
        <a:xfrm>
          <a:off x="576064" y="12607"/>
          <a:ext cx="8064896" cy="14068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подготовки, переподготовки и повышения квалификации муниципальных служащих по направлениям участия муниципальных образований в реализации мероприятий региональных проектов</a:t>
          </a:r>
        </a:p>
      </dsp:txBody>
      <dsp:txXfrm>
        <a:off x="644739" y="81282"/>
        <a:ext cx="7927546" cy="1269474"/>
      </dsp:txXfrm>
    </dsp:sp>
    <dsp:sp modelId="{4D7143CE-0B9D-4526-B852-5CF93D96CFBC}">
      <dsp:nvSpPr>
        <dsp:cNvPr id="0" name=""/>
        <dsp:cNvSpPr/>
      </dsp:nvSpPr>
      <dsp:spPr>
        <a:xfrm>
          <a:off x="0" y="2398632"/>
          <a:ext cx="1152128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9B451-71D6-40A8-B56E-498C0B133B18}">
      <dsp:nvSpPr>
        <dsp:cNvPr id="0" name=""/>
        <dsp:cNvSpPr/>
      </dsp:nvSpPr>
      <dsp:spPr>
        <a:xfrm>
          <a:off x="576064" y="1926312"/>
          <a:ext cx="8064896" cy="94464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проекты и региональные программы, разрабатываемые с привлечением администраций муниципальных образований</a:t>
          </a:r>
        </a:p>
      </dsp:txBody>
      <dsp:txXfrm>
        <a:off x="622178" y="1972426"/>
        <a:ext cx="7972668" cy="852412"/>
      </dsp:txXfrm>
    </dsp:sp>
    <dsp:sp modelId="{28138183-264F-458A-B411-E6998DD32722}">
      <dsp:nvSpPr>
        <dsp:cNvPr id="0" name=""/>
        <dsp:cNvSpPr/>
      </dsp:nvSpPr>
      <dsp:spPr>
        <a:xfrm>
          <a:off x="0" y="3850152"/>
          <a:ext cx="1152128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A99BF-7EC7-4ADF-BE2E-9224F97AE0EF}">
      <dsp:nvSpPr>
        <dsp:cNvPr id="0" name=""/>
        <dsp:cNvSpPr/>
      </dsp:nvSpPr>
      <dsp:spPr>
        <a:xfrm>
          <a:off x="576064" y="3377832"/>
          <a:ext cx="8064896" cy="94464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Соглашения органов местного самоуправления с органами государственной власти субъектов Российской Федерации по реализации мероприятий региональных проектов</a:t>
          </a:r>
        </a:p>
      </dsp:txBody>
      <dsp:txXfrm>
        <a:off x="622178" y="3423946"/>
        <a:ext cx="7972668" cy="852412"/>
      </dsp:txXfrm>
    </dsp:sp>
    <dsp:sp modelId="{6CF935EC-3975-4772-AFDB-923D15ED4EED}">
      <dsp:nvSpPr>
        <dsp:cNvPr id="0" name=""/>
        <dsp:cNvSpPr/>
      </dsp:nvSpPr>
      <dsp:spPr>
        <a:xfrm>
          <a:off x="0" y="5301672"/>
          <a:ext cx="1152128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2DF49-63B2-463C-83C6-B49D51DD345B}">
      <dsp:nvSpPr>
        <dsp:cNvPr id="0" name=""/>
        <dsp:cNvSpPr/>
      </dsp:nvSpPr>
      <dsp:spPr>
        <a:xfrm>
          <a:off x="576064" y="4829352"/>
          <a:ext cx="8064896" cy="94464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34" tIns="0" rIns="304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и планы мероприятий по достижению результатов региональных проектов</a:t>
          </a:r>
        </a:p>
      </dsp:txBody>
      <dsp:txXfrm>
        <a:off x="622178" y="4875466"/>
        <a:ext cx="7972668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2107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6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7185" y="440360"/>
            <a:ext cx="6826024" cy="68154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2107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9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2107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035" y="89644"/>
            <a:ext cx="2060404" cy="10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83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5197573" y="-1482792"/>
            <a:ext cx="11472853" cy="11455126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02616" tIns="51308" rIns="102616" bIns="51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6140"/>
            <a:endParaRPr lang="ru-RU" sz="505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78363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2776" y="1070544"/>
            <a:ext cx="10282019" cy="6819113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33" y="2207314"/>
            <a:ext cx="6677681" cy="398438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4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280253" y="-1770305"/>
            <a:ext cx="11254193" cy="1123680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572" y="378363"/>
            <a:ext cx="4745932" cy="78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32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6463928" y="-1482792"/>
            <a:ext cx="11472853" cy="11455126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02616" tIns="51308" rIns="102616" bIns="51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6140"/>
            <a:endParaRPr lang="ru-RU" sz="505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78363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446" y="1070544"/>
            <a:ext cx="10282019" cy="6819113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8956" y="2207314"/>
            <a:ext cx="6677681" cy="398438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352" y="-1770305"/>
            <a:ext cx="11254193" cy="1123680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78363"/>
            <a:ext cx="4580282" cy="1471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1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864" y="-586"/>
            <a:ext cx="13703300" cy="40476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2" y="1520771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609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035" y="89644"/>
            <a:ext cx="2060404" cy="10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82187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5179" y="1935545"/>
            <a:ext cx="2682664" cy="26785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0151" y="1935545"/>
            <a:ext cx="2682664" cy="26785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5124" y="1935545"/>
            <a:ext cx="2682664" cy="26785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2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6732" y="5136146"/>
            <a:ext cx="3496174" cy="2618846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82187"/>
            <a:ext cx="12824227" cy="787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680359" y="3798371"/>
            <a:ext cx="342583" cy="3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616" tIns="51308" rIns="102616" bIns="51308" numCol="1" anchor="t" anchorCtr="0" compatLnSpc="1">
            <a:prstTxWarp prst="textNoShape">
              <a:avLst/>
            </a:prstTxWarp>
          </a:bodyPr>
          <a:lstStyle/>
          <a:p>
            <a:endParaRPr lang="ru-RU" sz="2020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1163" y="4048522"/>
            <a:ext cx="5122678" cy="31933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4970" y="4871795"/>
            <a:ext cx="2609376" cy="3481790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6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36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82187"/>
            <a:ext cx="12824227" cy="787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680359" y="3798371"/>
            <a:ext cx="342583" cy="3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616" tIns="51308" rIns="102616" bIns="51308" numCol="1" anchor="t" anchorCtr="0" compatLnSpc="1">
            <a:prstTxWarp prst="textNoShape">
              <a:avLst/>
            </a:prstTxWarp>
          </a:bodyPr>
          <a:lstStyle/>
          <a:p>
            <a:endParaRPr lang="ru-RU" sz="202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4554" y="3969398"/>
            <a:ext cx="11254193" cy="1123680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3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82187"/>
            <a:ext cx="12824227" cy="787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3625772-4B94-463A-AF84-929C60827F5D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0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494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82187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4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8775439" y="-111461"/>
            <a:ext cx="4814683" cy="5037606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427299"/>
            <a:ext cx="5186565" cy="5272672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77" y="1238378"/>
            <a:ext cx="7611134" cy="805925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240" y="2020253"/>
            <a:ext cx="7565569" cy="44375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8775439" y="-111461"/>
            <a:ext cx="4814683" cy="5037606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427299"/>
            <a:ext cx="5186565" cy="5272672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785893" y="-1770305"/>
            <a:ext cx="11254193" cy="1123680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7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8775439" y="-111461"/>
            <a:ext cx="4814683" cy="5037606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427299"/>
            <a:ext cx="5186565" cy="5272672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505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56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035" y="89644"/>
            <a:ext cx="2060404" cy="10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0353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814" y="2681256"/>
            <a:ext cx="2155724" cy="27538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0163" y="1332213"/>
            <a:ext cx="2063590" cy="17603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0163" y="4662123"/>
            <a:ext cx="2063590" cy="18847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9124" y="2811788"/>
            <a:ext cx="2529315" cy="20726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80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0353"/>
            <a:ext cx="12824227" cy="787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2105" y="2191280"/>
            <a:ext cx="6585077" cy="412334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7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0353"/>
            <a:ext cx="12824227" cy="787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628" y="1870538"/>
            <a:ext cx="6595015" cy="412334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9833" y="1296441"/>
            <a:ext cx="4017836" cy="401163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5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91141" y="7071533"/>
            <a:ext cx="4404632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347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347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17" y="89644"/>
            <a:ext cx="2060404" cy="10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" y="360353"/>
            <a:ext cx="11819096" cy="787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916" y="7065751"/>
            <a:ext cx="3083243" cy="278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347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6708907" y="-57009"/>
            <a:ext cx="7080038" cy="7802849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02616" tIns="51308" rIns="102616" bIns="51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6140"/>
            <a:endParaRPr lang="ru-RU" sz="505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9479330" y="3362313"/>
            <a:ext cx="852811" cy="63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0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724513" y="1402826"/>
            <a:ext cx="10810973" cy="6861239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102616" tIns="51308" rIns="102616" bIns="51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6140"/>
            <a:endParaRPr lang="en-US" sz="505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6724093" y="4475805"/>
            <a:ext cx="852811" cy="63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0"/>
          </a:p>
        </p:txBody>
      </p:sp>
    </p:spTree>
    <p:extLst>
      <p:ext uri="{BB962C8B-B14F-4D97-AF65-F5344CB8AC3E}">
        <p14:creationId xmlns:p14="http://schemas.microsoft.com/office/powerpoint/2010/main" val="2965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9218" y="7133238"/>
            <a:ext cx="4624864" cy="409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ftr="0" dt="0"/>
  <p:txStyles>
    <p:titleStyle>
      <a:lvl1pPr algn="l" defTabSz="1026140" rtl="0" eaLnBrk="1" latinLnBrk="0" hangingPunct="1">
        <a:lnSpc>
          <a:spcPct val="90000"/>
        </a:lnSpc>
        <a:spcBef>
          <a:spcPct val="0"/>
        </a:spcBef>
        <a:buNone/>
        <a:defRPr sz="49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35" indent="-256535" algn="l" defTabSz="1026140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605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675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74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81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88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95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802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1094" indent="-256535" algn="l" defTabSz="102614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307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614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9210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7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534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841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8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4559" algn="l" defTabSz="1026140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1726"/>
            </a:gs>
            <a:gs pos="47000">
              <a:schemeClr val="accent3">
                <a:alpha val="89038"/>
                <a:lumMod val="62787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6AB33A65-AF4F-1F56-FEAF-DC2BF6049A20}"/>
              </a:ext>
            </a:extLst>
          </p:cNvPr>
          <p:cNvSpPr/>
          <p:nvPr/>
        </p:nvSpPr>
        <p:spPr>
          <a:xfrm>
            <a:off x="6059562" y="183282"/>
            <a:ext cx="7499023" cy="136735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6535">
              <a:defRPr/>
            </a:pPr>
            <a:endParaRPr lang="ru-RU" sz="101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36CCD-9B28-5CE5-3DDC-C40178E1D1A6}"/>
              </a:ext>
            </a:extLst>
          </p:cNvPr>
          <p:cNvSpPr txBox="1"/>
          <p:nvPr/>
        </p:nvSpPr>
        <p:spPr>
          <a:xfrm>
            <a:off x="5181706" y="2360673"/>
            <a:ext cx="8487756" cy="2974853"/>
          </a:xfrm>
          <a:prstGeom prst="rect">
            <a:avLst/>
          </a:prstGeom>
          <a:noFill/>
          <a:ln>
            <a:noFill/>
          </a:ln>
        </p:spPr>
        <p:txBody>
          <a:bodyPr wrap="square" lIns="102616" tIns="51308" rIns="102616" bIns="51308" rtlCol="0">
            <a:spAutoFit/>
          </a:bodyPr>
          <a:lstStyle/>
          <a:p>
            <a:pPr indent="505231" algn="ctr" defTabSz="1026140">
              <a:lnSpc>
                <a:spcPct val="105000"/>
              </a:lnSpc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 участии органов местного самоуправления в реализации </a:t>
            </a:r>
          </a:p>
          <a:p>
            <a:pPr indent="505231" algn="ctr" defTabSz="1026140">
              <a:lnSpc>
                <a:spcPct val="105000"/>
              </a:lnSpc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новых национальных проектов </a:t>
            </a:r>
            <a:b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2025-2030 годах</a:t>
            </a:r>
          </a:p>
          <a:p>
            <a:pPr indent="505231" algn="ctr" defTabSz="1026140">
              <a:lnSpc>
                <a:spcPct val="105000"/>
              </a:lnSpc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Республики Дагестан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6563618" y="299488"/>
            <a:ext cx="4965841" cy="11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1004762" fontAlgn="base">
              <a:spcAft>
                <a:spcPct val="0"/>
              </a:spcAft>
              <a:buClr>
                <a:srgbClr val="009FE9"/>
              </a:buClr>
              <a:defRPr/>
            </a:pPr>
            <a:r>
              <a:rPr lang="ru-RU" sz="246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TB Group Cond Book" panose="020B0506050504020204" pitchFamily="34" charset="77"/>
                <a:cs typeface="Times New Roman" panose="02020603050405020304" pitchFamily="18" charset="0"/>
              </a:rPr>
              <a:t>Министерство экономики </a:t>
            </a:r>
          </a:p>
          <a:p>
            <a:pPr algn="ctr" defTabSz="1004762" fontAlgn="base">
              <a:spcAft>
                <a:spcPct val="0"/>
              </a:spcAft>
              <a:buClr>
                <a:srgbClr val="009FE9"/>
              </a:buClr>
              <a:defRPr/>
            </a:pPr>
            <a:r>
              <a:rPr lang="ru-RU" sz="246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TB Group Cond Book" panose="020B0506050504020204" pitchFamily="34" charset="77"/>
                <a:cs typeface="Times New Roman" panose="02020603050405020304" pitchFamily="18" charset="0"/>
              </a:rPr>
              <a:t>и территориального развития Республики Дагестан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r="16604"/>
          <a:stretch>
            <a:fillRect/>
          </a:stretch>
        </p:blipFill>
        <p:spPr>
          <a:xfrm>
            <a:off x="-684531" y="607740"/>
            <a:ext cx="6096021" cy="6096021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3B96A-0B57-1501-61E3-1E23C4C22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02" y="299488"/>
            <a:ext cx="1646557" cy="113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007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9A652-A34D-B963-CF88-DE6785F45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9" y="-20964"/>
            <a:ext cx="13560395" cy="75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5221A-B9DA-1D7D-FB7A-A27610FE7A9A}"/>
              </a:ext>
            </a:extLst>
          </p:cNvPr>
          <p:cNvSpPr txBox="1"/>
          <p:nvPr/>
        </p:nvSpPr>
        <p:spPr>
          <a:xfrm>
            <a:off x="658962" y="269944"/>
            <a:ext cx="526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ДАЛЬНЕЙШИЕ ШАГИ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88D9AE9-15CC-923D-C5CE-A68F16909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009631"/>
              </p:ext>
            </p:extLst>
          </p:nvPr>
        </p:nvGraphicFramePr>
        <p:xfrm>
          <a:off x="2171130" y="1326079"/>
          <a:ext cx="9796334" cy="545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29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E824D-1A41-E925-1E64-EA035A86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B7BFD-2310-1D82-CDBC-83883549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46" y="103684"/>
            <a:ext cx="10657184" cy="738664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механизмы, обеспечивающие участие органов местного самоуправления в национальных проектах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E6F68E3-9414-B71E-C663-E65B354D1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452446"/>
              </p:ext>
            </p:extLst>
          </p:nvPr>
        </p:nvGraphicFramePr>
        <p:xfrm>
          <a:off x="946994" y="1399828"/>
          <a:ext cx="115212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FA76-B978-D9B7-3C2B-D5C363A3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02" y="463724"/>
            <a:ext cx="7776864" cy="1477328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портал Минэкономразвития РД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BDE89B-0975-5620-CCD5-6E78175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54" y="19509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8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74740-544E-E92F-8C43-48DE8BD9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70" y="3340268"/>
            <a:ext cx="9721080" cy="1015663"/>
          </a:xfrm>
        </p:spPr>
        <p:txBody>
          <a:bodyPr/>
          <a:lstStyle/>
          <a:p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7769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4F131DE-0673-562E-ACCF-4AF9D8333F65}"/>
              </a:ext>
            </a:extLst>
          </p:cNvPr>
          <p:cNvSpPr/>
          <p:nvPr/>
        </p:nvSpPr>
        <p:spPr>
          <a:xfrm>
            <a:off x="609101" y="2551956"/>
            <a:ext cx="4176464" cy="41044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C24D6-9AC2-372D-0643-87AEB9198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920" y="3661722"/>
            <a:ext cx="3600400" cy="246221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развития России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3133664-C601-4960-C406-1C11586B1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15833"/>
              </p:ext>
            </p:extLst>
          </p:nvPr>
        </p:nvGraphicFramePr>
        <p:xfrm>
          <a:off x="4497533" y="1634519"/>
          <a:ext cx="9122868" cy="607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2">
            <a:extLst>
              <a:ext uri="{FF2B5EF4-FFF2-40B4-BE49-F238E27FC236}">
                <a16:creationId xmlns:a16="http://schemas.microsoft.com/office/drawing/2014/main" id="{75D1D000-045C-FC81-8E1B-E9F43A3B5099}"/>
              </a:ext>
            </a:extLst>
          </p:cNvPr>
          <p:cNvSpPr txBox="1">
            <a:spLocks/>
          </p:cNvSpPr>
          <p:nvPr/>
        </p:nvSpPr>
        <p:spPr>
          <a:xfrm>
            <a:off x="1883098" y="175692"/>
            <a:ext cx="106128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</a:t>
            </a:r>
          </a:p>
        </p:txBody>
      </p:sp>
    </p:spTree>
    <p:extLst>
      <p:ext uri="{BB962C8B-B14F-4D97-AF65-F5344CB8AC3E}">
        <p14:creationId xmlns:p14="http://schemas.microsoft.com/office/powerpoint/2010/main" val="164639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933220-09CB-9CA4-6F32-5FE2ED77C08D}"/>
              </a:ext>
            </a:extLst>
          </p:cNvPr>
          <p:cNvSpPr txBox="1"/>
          <p:nvPr/>
        </p:nvSpPr>
        <p:spPr>
          <a:xfrm>
            <a:off x="1163018" y="424231"/>
            <a:ext cx="10198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onstantia" panose="02030602050306030303" pitchFamily="18" charset="0"/>
              </a:rPr>
              <a:t>О ЧЕМ «НАЦИОНАЛЬНЫЕ ПРОЕКТЫ РОССИИ»?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D75DE-EB2D-D456-00D4-4F35C44A23B0}"/>
              </a:ext>
            </a:extLst>
          </p:cNvPr>
          <p:cNvSpPr txBox="1"/>
          <p:nvPr/>
        </p:nvSpPr>
        <p:spPr>
          <a:xfrm>
            <a:off x="1163018" y="1255812"/>
            <a:ext cx="10616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nstantia" panose="02030602050306030303" pitchFamily="18" charset="0"/>
              </a:rPr>
              <a:t>Национальные проекты не только делают Россию страной возможностей, </a:t>
            </a:r>
          </a:p>
          <a:p>
            <a:r>
              <a:rPr lang="ru-RU" sz="2400" dirty="0">
                <a:latin typeface="Constantia" panose="02030602050306030303" pitchFamily="18" charset="0"/>
              </a:rPr>
              <a:t>но и вкладывают эти возможности в руки человека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A1E73A4-13BE-D99C-0196-3B8492063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884390"/>
              </p:ext>
            </p:extLst>
          </p:nvPr>
        </p:nvGraphicFramePr>
        <p:xfrm>
          <a:off x="134498" y="2839988"/>
          <a:ext cx="12673408" cy="433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6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455D5-5188-6BBB-423E-B1045AA7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2" y="175667"/>
            <a:ext cx="13609512" cy="74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7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8966" y="48865"/>
            <a:ext cx="11929980" cy="59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СОСТАВ ПОРТФЕЛЯ</a:t>
            </a:r>
            <a:r>
              <a:rPr sz="3200" b="1" spc="-3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НАЦПРОЕКТОВ</a:t>
            </a:r>
            <a:r>
              <a:rPr sz="3200" b="1" spc="-37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НА</a:t>
            </a:r>
            <a:r>
              <a:rPr sz="3200" b="1" spc="-12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2025</a:t>
            </a:r>
            <a:r>
              <a:rPr sz="3200" b="1" dirty="0">
                <a:solidFill>
                  <a:srgbClr val="0055A5"/>
                </a:solidFill>
                <a:latin typeface="RSNSMB+Montserrat Bold"/>
                <a:cs typeface="RSNSMB+Montserrat Bold"/>
              </a:rPr>
              <a:t>-</a:t>
            </a: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2030</a:t>
            </a:r>
            <a:r>
              <a:rPr sz="3200" b="1" spc="-2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32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ГГ.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510" y="1094176"/>
            <a:ext cx="4461475" cy="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665" marR="0">
              <a:lnSpc>
                <a:spcPts val="27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СОЦИАЛЬНЫЕ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И</a:t>
            </a:r>
            <a:r>
              <a:rPr sz="2000" b="1" spc="-12" dirty="0">
                <a:solidFill>
                  <a:srgbClr val="22539F"/>
                </a:solidFill>
                <a:latin typeface="RICKJF+Montserrat Bold"/>
                <a:cs typeface="RICKJF+Montserrat Bold"/>
              </a:rPr>
              <a:t> </a:t>
            </a: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ЭКОНОМИЧЕСКИЕ</a:t>
            </a:r>
            <a:r>
              <a:rPr sz="2000" b="1" spc="-19" dirty="0">
                <a:solidFill>
                  <a:srgbClr val="22539F"/>
                </a:solidFill>
                <a:latin typeface="RICKJF+Montserrat Bold"/>
                <a:cs typeface="RICKJF+Montserrat Bold"/>
              </a:rPr>
              <a:t> </a:t>
            </a: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ПРОЕКТЫ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42504" y="1094811"/>
            <a:ext cx="4969473" cy="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2976" marR="0">
              <a:lnSpc>
                <a:spcPts val="27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ПРОЕКТЫ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2539F"/>
                </a:solidFill>
                <a:latin typeface="RICKJF+Montserrat Bold"/>
                <a:cs typeface="RICKJF+Montserrat Bold"/>
              </a:rPr>
              <a:t>ТЕХНОЛОГИЧЕСКОГО ЛИДЕРСТВА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24928" y="1777720"/>
            <a:ext cx="4910709" cy="902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1.</a:t>
            </a:r>
            <a:r>
              <a:rPr sz="1800" spc="1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Беспилотные</a:t>
            </a:r>
            <a:r>
              <a:rPr sz="1800" spc="1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авиационные</a:t>
            </a:r>
            <a:r>
              <a:rPr sz="1800" spc="26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системы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2.</a:t>
            </a:r>
            <a:r>
              <a:rPr sz="1800" spc="8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Новые</a:t>
            </a:r>
            <a:r>
              <a:rPr sz="1800" spc="1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атомные</a:t>
            </a:r>
            <a:r>
              <a:rPr sz="1800" spc="12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энергетические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технологии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1806930"/>
            <a:ext cx="1248079" cy="353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1.</a:t>
            </a:r>
            <a:r>
              <a:rPr sz="1800" spc="1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Семья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140" y="2081250"/>
            <a:ext cx="2593848" cy="353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2.</a:t>
            </a:r>
            <a:r>
              <a:rPr sz="1800" spc="8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Молодежь</a:t>
            </a:r>
            <a:r>
              <a:rPr sz="1800" spc="32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дети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140" y="2355570"/>
            <a:ext cx="5449519" cy="2822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3.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Продолжительная</a:t>
            </a:r>
            <a:r>
              <a:rPr sz="1800" spc="2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активная</a:t>
            </a:r>
            <a:r>
              <a:rPr sz="1800" spc="2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жизнь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4.</a:t>
            </a:r>
            <a:r>
              <a:rPr sz="1800" spc="6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Инфраструктура для жизни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5.</a:t>
            </a:r>
            <a:r>
              <a:rPr sz="1800" spc="8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Экологическое</a:t>
            </a:r>
            <a:r>
              <a:rPr sz="1800" spc="36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благополучие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6.</a:t>
            </a:r>
            <a:r>
              <a:rPr sz="1800" spc="7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Эффективная и конкурентная</a:t>
            </a:r>
            <a:r>
              <a:rPr sz="1800" spc="21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экономика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7.</a:t>
            </a:r>
            <a:r>
              <a:rPr sz="1800" spc="8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Экономика</a:t>
            </a:r>
            <a:r>
              <a:rPr sz="1800" spc="35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данных</a:t>
            </a:r>
            <a:r>
              <a:rPr sz="1800" spc="12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цифровая</a:t>
            </a:r>
          </a:p>
          <a:p>
            <a:pPr marL="34289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трансформация</a:t>
            </a:r>
            <a:r>
              <a:rPr sz="1800" spc="12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государства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8.</a:t>
            </a:r>
            <a:r>
              <a:rPr sz="1800" spc="7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Туризм</a:t>
            </a:r>
            <a:r>
              <a:rPr sz="1800" spc="11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гостеприимство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9.</a:t>
            </a:r>
            <a:r>
              <a:rPr sz="1800" spc="7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Кадры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10.</a:t>
            </a:r>
            <a:r>
              <a:rPr sz="1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Эффективная транспортная</a:t>
            </a:r>
            <a:r>
              <a:rPr sz="1800" spc="3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система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11.</a:t>
            </a:r>
            <a:r>
              <a:rPr sz="1800" spc="5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Международная</a:t>
            </a:r>
            <a:r>
              <a:rPr sz="1800" spc="17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кооперация</a:t>
            </a:r>
            <a:r>
              <a:rPr sz="1800" spc="2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</a:t>
            </a:r>
            <a:r>
              <a:rPr sz="1800" spc="1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экспорт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24928" y="2600934"/>
            <a:ext cx="3715131" cy="353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3.</a:t>
            </a:r>
            <a:r>
              <a:rPr sz="18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Новые</a:t>
            </a:r>
            <a:r>
              <a:rPr sz="1800" spc="1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материалы</a:t>
            </a:r>
            <a:r>
              <a:rPr sz="1800" spc="11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химия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24928" y="2875254"/>
            <a:ext cx="5473063" cy="227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4.</a:t>
            </a:r>
            <a:r>
              <a:rPr sz="1800" spc="6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Новые</a:t>
            </a:r>
            <a:r>
              <a:rPr sz="1800" spc="1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технологии</a:t>
            </a:r>
            <a:r>
              <a:rPr sz="1800" spc="15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сбережения здоровья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5.</a:t>
            </a:r>
            <a:r>
              <a:rPr sz="1800" spc="8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Промышленное</a:t>
            </a:r>
            <a:r>
              <a:rPr sz="1800" spc="22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обеспечение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транспортной</a:t>
            </a:r>
            <a:r>
              <a:rPr sz="1800" spc="3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мобильности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6.</a:t>
            </a:r>
            <a:r>
              <a:rPr sz="1800" spc="7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Развитие</a:t>
            </a:r>
            <a:r>
              <a:rPr sz="1800" spc="13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многоспутниковой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орбитальной</a:t>
            </a:r>
            <a:r>
              <a:rPr sz="1800" spc="25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группировки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7.</a:t>
            </a:r>
            <a:r>
              <a:rPr sz="1800" spc="8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Средства производства</a:t>
            </a:r>
            <a:r>
              <a:rPr sz="1800" spc="46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и автоматизации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MLWWF+Montserrat Regular"/>
                <a:cs typeface="OMLWWF+Montserrat Regular"/>
              </a:rPr>
              <a:t>8.</a:t>
            </a:r>
            <a:r>
              <a:rPr sz="1800" spc="7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Технологическое</a:t>
            </a:r>
            <a:r>
              <a:rPr sz="1800" spc="36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обеспечение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продовольственной</a:t>
            </a:r>
            <a:r>
              <a:rPr sz="1800" spc="65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FNRPDT+Montserrat Regular"/>
                <a:cs typeface="FNRPDT+Montserrat Regular"/>
              </a:rPr>
              <a:t>безопасности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81853" y="5491687"/>
            <a:ext cx="623662" cy="6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0000"/>
                </a:solidFill>
                <a:latin typeface="RSNSMB+Montserrat Bold"/>
                <a:cs typeface="RSNSMB+Montserrat Bold"/>
              </a:rPr>
              <a:t>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57802" y="5509478"/>
            <a:ext cx="1052834" cy="668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0000"/>
                </a:solidFill>
                <a:latin typeface="RSNSMB+Montserrat Bold"/>
                <a:cs typeface="RSNSMB+Montserrat Bold"/>
              </a:rPr>
              <a:t>&gt;40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10636" y="5695927"/>
            <a:ext cx="1538072" cy="389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RICKJF+Montserrat Bold"/>
                <a:cs typeface="RICKJF+Montserrat Bold"/>
              </a:rPr>
              <a:t>ТРЛН РУБ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84902" y="6073476"/>
            <a:ext cx="8333496" cy="389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НАЦИОНАЛЬНЫХ</a:t>
            </a:r>
            <a:r>
              <a:rPr sz="2000" b="1" spc="10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ПРОЕКТОВ</a:t>
            </a:r>
            <a:r>
              <a:rPr sz="2000" b="1" spc="319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ФЕДЕРАЛЬНЫЙ</a:t>
            </a:r>
            <a:r>
              <a:rPr sz="2000" b="1" spc="-15" dirty="0">
                <a:solidFill>
                  <a:srgbClr val="0055A5"/>
                </a:solidFill>
                <a:latin typeface="RICKJF+Montserrat Bold"/>
                <a:cs typeface="RICKJF+Montserrat Bold"/>
              </a:rPr>
              <a:t> </a:t>
            </a: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БЮДЖЕТ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56982" y="6462542"/>
            <a:ext cx="873404" cy="668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0000"/>
                </a:solidFill>
                <a:latin typeface="RSNSMB+Montserrat Bold"/>
                <a:cs typeface="RSNSMB+Montserrat Bold"/>
              </a:rPr>
              <a:t>125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42504" y="6462542"/>
            <a:ext cx="1101547" cy="668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0000"/>
                </a:solidFill>
                <a:latin typeface="RSNSMB+Montserrat Bold"/>
                <a:cs typeface="RSNSMB+Montserrat Bold"/>
              </a:rPr>
              <a:t>&gt;7,5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07800" y="6672211"/>
            <a:ext cx="3768703" cy="74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5063" marR="0">
              <a:lnSpc>
                <a:spcPts val="276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RICKJF+Montserrat Bold"/>
                <a:cs typeface="RICKJF+Montserrat Bold"/>
              </a:rPr>
              <a:t>ТРЛН РУБ</a:t>
            </a:r>
          </a:p>
          <a:p>
            <a:pPr marL="0" marR="0">
              <a:lnSpc>
                <a:spcPts val="2766"/>
              </a:lnSpc>
              <a:spcBef>
                <a:spcPts val="29"/>
              </a:spcBef>
              <a:spcAft>
                <a:spcPts val="0"/>
              </a:spcAft>
            </a:pP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ТРАНСФЕРТЫ РЕГИОНАМ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84902" y="7026540"/>
            <a:ext cx="3975101" cy="389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55A5"/>
                </a:solidFill>
                <a:latin typeface="RICKJF+Montserrat Bold"/>
                <a:cs typeface="RICKJF+Montserrat Bold"/>
              </a:rPr>
              <a:t>ФЕДЕРАЛЬНЫХ ПРОЕКТОВ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36E027-A120-ACD9-81BF-124D909F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2"/>
          <a:stretch/>
        </p:blipFill>
        <p:spPr>
          <a:xfrm>
            <a:off x="1463" y="535732"/>
            <a:ext cx="1347638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E3106-746C-ABC3-D21A-0435A30F3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>
          <a:xfrm>
            <a:off x="154906" y="247700"/>
            <a:ext cx="13249472" cy="64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DA718-B863-A7EE-9C63-AF5FFDAA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3" r="1659"/>
          <a:stretch/>
        </p:blipFill>
        <p:spPr>
          <a:xfrm>
            <a:off x="124347" y="3752508"/>
            <a:ext cx="13454606" cy="341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9AF9F-2C00-FE8D-66EC-7A51C6EF8A36}"/>
              </a:ext>
            </a:extLst>
          </p:cNvPr>
          <p:cNvSpPr txBox="1"/>
          <p:nvPr/>
        </p:nvSpPr>
        <p:spPr>
          <a:xfrm>
            <a:off x="177930" y="296190"/>
            <a:ext cx="6237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лидерство (1/2)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CCE13-25E1-2462-3ECC-C2C858A09AEB}"/>
              </a:ext>
            </a:extLst>
          </p:cNvPr>
          <p:cNvSpPr txBox="1"/>
          <p:nvPr/>
        </p:nvSpPr>
        <p:spPr>
          <a:xfrm>
            <a:off x="1808625" y="1530422"/>
            <a:ext cx="379437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</a:t>
            </a:r>
          </a:p>
          <a:p>
            <a:pPr algn="ctr"/>
            <a:r>
              <a:rPr lang="ru-RU" sz="2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</a:p>
          <a:p>
            <a:pPr algn="ctr"/>
            <a:r>
              <a:rPr lang="ru-RU" sz="2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F9A1D-0F82-8136-E49B-0E0F985EFC44}"/>
              </a:ext>
            </a:extLst>
          </p:cNvPr>
          <p:cNvSpPr txBox="1"/>
          <p:nvPr/>
        </p:nvSpPr>
        <p:spPr>
          <a:xfrm>
            <a:off x="6275586" y="1653532"/>
            <a:ext cx="763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задача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ближайшие годы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отечественной технологической и производственной базы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58ECCF66-2322-202D-DD73-38D898D4EEC4}"/>
              </a:ext>
            </a:extLst>
          </p:cNvPr>
          <p:cNvSpPr/>
          <p:nvPr/>
        </p:nvSpPr>
        <p:spPr>
          <a:xfrm>
            <a:off x="5951550" y="1949985"/>
            <a:ext cx="648072" cy="792088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0AE93-B6E6-3E32-F948-31ED1C83D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>
          <a:xfrm>
            <a:off x="6250" y="0"/>
            <a:ext cx="13470136" cy="76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977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419</Words>
  <Application>Microsoft Office PowerPoint</Application>
  <PresentationFormat>Произвольный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RICKJF+Montserrat Bold</vt:lpstr>
      <vt:lpstr>Constantia</vt:lpstr>
      <vt:lpstr>Arial</vt:lpstr>
      <vt:lpstr>Oswald Light</vt:lpstr>
      <vt:lpstr>FNRPDT+Montserrat Regular</vt:lpstr>
      <vt:lpstr>OMLWWF+Montserrat Regular</vt:lpstr>
      <vt:lpstr>RSNSMB+Montserrat Bold</vt:lpstr>
      <vt:lpstr>Times New Roman</vt:lpstr>
      <vt:lpstr>Calibri</vt:lpstr>
      <vt:lpstr>Theme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Организационно-правовые механизмы, обеспечивающие участие органов местного самоуправления в национальных проектах</vt:lpstr>
      <vt:lpstr>Интернет портал Минэкономразвития РД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Ханахмедова Марият Ханахмедовна</cp:lastModifiedBy>
  <cp:revision>25</cp:revision>
  <cp:lastPrinted>2024-12-07T10:18:00Z</cp:lastPrinted>
  <dcterms:modified xsi:type="dcterms:W3CDTF">2024-12-09T07:07:36Z</dcterms:modified>
</cp:coreProperties>
</file>