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4" r:id="rId3"/>
    <p:sldId id="265" r:id="rId4"/>
    <p:sldId id="257" r:id="rId5"/>
    <p:sldId id="266" r:id="rId6"/>
    <p:sldId id="258" r:id="rId7"/>
    <p:sldId id="270" r:id="rId8"/>
    <p:sldId id="271" r:id="rId9"/>
    <p:sldId id="275" r:id="rId10"/>
    <p:sldId id="259" r:id="rId11"/>
    <p:sldId id="260" r:id="rId12"/>
    <p:sldId id="269" r:id="rId13"/>
    <p:sldId id="273" r:id="rId14"/>
    <p:sldId id="272" r:id="rId15"/>
    <p:sldId id="261" r:id="rId16"/>
    <p:sldId id="274" r:id="rId17"/>
    <p:sldId id="276" r:id="rId18"/>
    <p:sldId id="277" r:id="rId19"/>
    <p:sldId id="268" r:id="rId20"/>
    <p:sldId id="278" r:id="rId21"/>
    <p:sldId id="279" r:id="rId22"/>
    <p:sldId id="280" r:id="rId23"/>
    <p:sldId id="281" r:id="rId24"/>
    <p:sldId id="282" r:id="rId25"/>
    <p:sldId id="283" r:id="rId26"/>
    <p:sldId id="284" r:id="rId27"/>
    <p:sldId id="285" r:id="rId28"/>
    <p:sldId id="287" r:id="rId29"/>
    <p:sldId id="28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117" d="100"/>
          <a:sy n="117" d="100"/>
        </p:scale>
        <p:origin x="-180"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632AF3-CA3C-41B2-8164-6F561D2A4A8F}" type="doc">
      <dgm:prSet loTypeId="urn:microsoft.com/office/officeart/2005/8/layout/process1" loCatId="process" qsTypeId="urn:microsoft.com/office/officeart/2005/8/quickstyle/3d3" qsCatId="3D" csTypeId="urn:microsoft.com/office/officeart/2005/8/colors/accent3_5" csCatId="accent3"/>
      <dgm:spPr/>
      <dgm:t>
        <a:bodyPr/>
        <a:lstStyle/>
        <a:p>
          <a:endParaRPr lang="ru-RU"/>
        </a:p>
      </dgm:t>
    </dgm:pt>
    <dgm:pt modelId="{5BC45B68-15D4-42F2-B418-6D7907525ECF}">
      <dgm:prSet/>
      <dgm:spPr/>
      <dgm:t>
        <a:bodyPr/>
        <a:lstStyle/>
        <a:p>
          <a:pPr rtl="0"/>
          <a:r>
            <a:rPr lang="ru-RU" dirty="0">
              <a:solidFill>
                <a:schemeClr val="tx1"/>
              </a:solidFill>
            </a:rPr>
            <a:t>Это документ, содержащий выводы по итогам проведения органом-разработчиком исследования о возможных вариантах решения выявленной в соответствующей сфере общественных отношений проблемы, а также результаты расчетов издержек и выгод применения указанных вариантов решения</a:t>
          </a:r>
        </a:p>
      </dgm:t>
    </dgm:pt>
    <dgm:pt modelId="{27CD30E0-C357-4F48-969A-453B6627602C}" type="parTrans" cxnId="{D6C72F64-A70D-430D-A330-E32088CFF3E9}">
      <dgm:prSet/>
      <dgm:spPr/>
      <dgm:t>
        <a:bodyPr/>
        <a:lstStyle/>
        <a:p>
          <a:endParaRPr lang="ru-RU"/>
        </a:p>
      </dgm:t>
    </dgm:pt>
    <dgm:pt modelId="{F0FA7AC9-70AD-41F3-975D-5A8EE7E9688C}" type="sibTrans" cxnId="{D6C72F64-A70D-430D-A330-E32088CFF3E9}">
      <dgm:prSet/>
      <dgm:spPr/>
      <dgm:t>
        <a:bodyPr/>
        <a:lstStyle/>
        <a:p>
          <a:endParaRPr lang="ru-RU"/>
        </a:p>
      </dgm:t>
    </dgm:pt>
    <dgm:pt modelId="{81B61EB8-DE37-430F-833D-79171A5CEEE5}" type="pres">
      <dgm:prSet presAssocID="{AD632AF3-CA3C-41B2-8164-6F561D2A4A8F}" presName="Name0" presStyleCnt="0">
        <dgm:presLayoutVars>
          <dgm:dir/>
          <dgm:resizeHandles val="exact"/>
        </dgm:presLayoutVars>
      </dgm:prSet>
      <dgm:spPr/>
      <dgm:t>
        <a:bodyPr/>
        <a:lstStyle/>
        <a:p>
          <a:endParaRPr lang="ru-RU"/>
        </a:p>
      </dgm:t>
    </dgm:pt>
    <dgm:pt modelId="{4F48FA6B-0480-4FB2-A538-A0BD1F01D72F}" type="pres">
      <dgm:prSet presAssocID="{5BC45B68-15D4-42F2-B418-6D7907525ECF}" presName="node" presStyleLbl="node1" presStyleIdx="0" presStyleCnt="1">
        <dgm:presLayoutVars>
          <dgm:bulletEnabled val="1"/>
        </dgm:presLayoutVars>
      </dgm:prSet>
      <dgm:spPr/>
      <dgm:t>
        <a:bodyPr/>
        <a:lstStyle/>
        <a:p>
          <a:endParaRPr lang="ru-RU"/>
        </a:p>
      </dgm:t>
    </dgm:pt>
  </dgm:ptLst>
  <dgm:cxnLst>
    <dgm:cxn modelId="{31A391C8-0725-4DFC-A3D7-45E63A9B036B}" type="presOf" srcId="{5BC45B68-15D4-42F2-B418-6D7907525ECF}" destId="{4F48FA6B-0480-4FB2-A538-A0BD1F01D72F}" srcOrd="0" destOrd="0" presId="urn:microsoft.com/office/officeart/2005/8/layout/process1"/>
    <dgm:cxn modelId="{3FFDE6D6-976F-42DB-82D0-15CC38D9B1CD}" type="presOf" srcId="{AD632AF3-CA3C-41B2-8164-6F561D2A4A8F}" destId="{81B61EB8-DE37-430F-833D-79171A5CEEE5}" srcOrd="0" destOrd="0" presId="urn:microsoft.com/office/officeart/2005/8/layout/process1"/>
    <dgm:cxn modelId="{D6C72F64-A70D-430D-A330-E32088CFF3E9}" srcId="{AD632AF3-CA3C-41B2-8164-6F561D2A4A8F}" destId="{5BC45B68-15D4-42F2-B418-6D7907525ECF}" srcOrd="0" destOrd="0" parTransId="{27CD30E0-C357-4F48-969A-453B6627602C}" sibTransId="{F0FA7AC9-70AD-41F3-975D-5A8EE7E9688C}"/>
    <dgm:cxn modelId="{A89F4713-1BCC-435B-980E-98BFB48BF148}" type="presParOf" srcId="{81B61EB8-DE37-430F-833D-79171A5CEEE5}" destId="{4F48FA6B-0480-4FB2-A538-A0BD1F01D72F}"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805079-0A98-4EE6-BC0C-FF3FB09BB9BF}" type="doc">
      <dgm:prSet loTypeId="urn:microsoft.com/office/officeart/2005/8/layout/hProcess9" loCatId="process" qsTypeId="urn:microsoft.com/office/officeart/2005/8/quickstyle/3d3" qsCatId="3D" csTypeId="urn:microsoft.com/office/officeart/2005/8/colors/colorful2" csCatId="colorful" phldr="1"/>
      <dgm:spPr/>
      <dgm:t>
        <a:bodyPr/>
        <a:lstStyle/>
        <a:p>
          <a:endParaRPr lang="ru-RU"/>
        </a:p>
      </dgm:t>
    </dgm:pt>
    <dgm:pt modelId="{C09910C3-56ED-46B6-A7E1-C3C3E54B5D63}">
      <dgm:prSet/>
      <dgm:spPr/>
      <dgm:t>
        <a:bodyPr/>
        <a:lstStyle/>
        <a:p>
          <a:pPr rtl="0"/>
          <a:r>
            <a:rPr lang="ru-RU"/>
            <a:t>КОЛИЧЕСТВЕННОЙ ИЗМЕРИМОСТЬЮ</a:t>
          </a:r>
        </a:p>
      </dgm:t>
    </dgm:pt>
    <dgm:pt modelId="{4E7DEC76-4CB6-433A-B40E-0F82A5633A2D}" type="parTrans" cxnId="{8268477A-8E2F-47A6-8CAA-3FD77166B732}">
      <dgm:prSet/>
      <dgm:spPr/>
      <dgm:t>
        <a:bodyPr/>
        <a:lstStyle/>
        <a:p>
          <a:endParaRPr lang="ru-RU"/>
        </a:p>
      </dgm:t>
    </dgm:pt>
    <dgm:pt modelId="{43C18EB9-350C-4336-9EF2-33390A216EB6}" type="sibTrans" cxnId="{8268477A-8E2F-47A6-8CAA-3FD77166B732}">
      <dgm:prSet/>
      <dgm:spPr/>
      <dgm:t>
        <a:bodyPr/>
        <a:lstStyle/>
        <a:p>
          <a:endParaRPr lang="ru-RU"/>
        </a:p>
      </dgm:t>
    </dgm:pt>
    <dgm:pt modelId="{7ED32B38-91CF-4378-8DFA-D90C942D317A}">
      <dgm:prSet/>
      <dgm:spPr/>
      <dgm:t>
        <a:bodyPr/>
        <a:lstStyle/>
        <a:p>
          <a:pPr rtl="0"/>
          <a:r>
            <a:rPr lang="ru-RU"/>
            <a:t>ОПРЕДЕЛЕННОСТЬЮ ПО СРОКАМ</a:t>
          </a:r>
        </a:p>
      </dgm:t>
    </dgm:pt>
    <dgm:pt modelId="{46D0FC93-0E66-412B-8E22-DBC997B1F49F}" type="parTrans" cxnId="{071B0749-1AAA-420B-B1EE-D6359D0F8707}">
      <dgm:prSet/>
      <dgm:spPr/>
      <dgm:t>
        <a:bodyPr/>
        <a:lstStyle/>
        <a:p>
          <a:endParaRPr lang="ru-RU"/>
        </a:p>
      </dgm:t>
    </dgm:pt>
    <dgm:pt modelId="{268B29BA-5F93-4F55-9468-92E4A03BE43F}" type="sibTrans" cxnId="{071B0749-1AAA-420B-B1EE-D6359D0F8707}">
      <dgm:prSet/>
      <dgm:spPr/>
      <dgm:t>
        <a:bodyPr/>
        <a:lstStyle/>
        <a:p>
          <a:endParaRPr lang="ru-RU"/>
        </a:p>
      </dgm:t>
    </dgm:pt>
    <dgm:pt modelId="{3F2A0EC8-58F7-4EC0-B502-38C8668823B4}">
      <dgm:prSet/>
      <dgm:spPr/>
      <dgm:t>
        <a:bodyPr/>
        <a:lstStyle/>
        <a:p>
          <a:pPr rtl="0"/>
          <a:r>
            <a:rPr lang="ru-RU" dirty="0"/>
            <a:t>КОНКРЕТНОСТЬЮ, </a:t>
          </a:r>
        </a:p>
        <a:p>
          <a:pPr rtl="0"/>
          <a:r>
            <a:rPr lang="ru-RU" dirty="0"/>
            <a:t>ТО ЕСТЬ НЕ ОПИСЫВАЕТСЯ В ТЕРМИНАХ</a:t>
          </a:r>
        </a:p>
        <a:p>
          <a:pPr rtl="0"/>
          <a:r>
            <a:rPr lang="ru-RU" dirty="0"/>
            <a:t> «УЛУЧШЕНИЕ СИТУАЦИИ», «СОЗДАНИЕ УСЛОВИЙ», «СОДЕЙСТВИЕ» И Т.Д.</a:t>
          </a:r>
        </a:p>
      </dgm:t>
    </dgm:pt>
    <dgm:pt modelId="{207F5199-CB60-40F7-B2AC-8A9CCA8A7C87}" type="parTrans" cxnId="{AAB81E06-2E93-41FC-8436-83DB81B46BE5}">
      <dgm:prSet/>
      <dgm:spPr/>
      <dgm:t>
        <a:bodyPr/>
        <a:lstStyle/>
        <a:p>
          <a:endParaRPr lang="ru-RU"/>
        </a:p>
      </dgm:t>
    </dgm:pt>
    <dgm:pt modelId="{0CA8D611-1707-4F7B-8D6C-10CED09DD4A9}" type="sibTrans" cxnId="{AAB81E06-2E93-41FC-8436-83DB81B46BE5}">
      <dgm:prSet/>
      <dgm:spPr/>
      <dgm:t>
        <a:bodyPr/>
        <a:lstStyle/>
        <a:p>
          <a:endParaRPr lang="ru-RU"/>
        </a:p>
      </dgm:t>
    </dgm:pt>
    <dgm:pt modelId="{93826E96-A5C9-4571-9E4B-1BF68067CB48}" type="pres">
      <dgm:prSet presAssocID="{81805079-0A98-4EE6-BC0C-FF3FB09BB9BF}" presName="CompostProcess" presStyleCnt="0">
        <dgm:presLayoutVars>
          <dgm:dir/>
          <dgm:resizeHandles val="exact"/>
        </dgm:presLayoutVars>
      </dgm:prSet>
      <dgm:spPr/>
      <dgm:t>
        <a:bodyPr/>
        <a:lstStyle/>
        <a:p>
          <a:endParaRPr lang="ru-RU"/>
        </a:p>
      </dgm:t>
    </dgm:pt>
    <dgm:pt modelId="{2945B431-ADC6-479F-AE1D-905C6CDC9922}" type="pres">
      <dgm:prSet presAssocID="{81805079-0A98-4EE6-BC0C-FF3FB09BB9BF}" presName="arrow" presStyleLbl="bgShp" presStyleIdx="0" presStyleCnt="1"/>
      <dgm:spPr/>
    </dgm:pt>
    <dgm:pt modelId="{D09F63B2-90B9-4045-8A68-F36A04A10806}" type="pres">
      <dgm:prSet presAssocID="{81805079-0A98-4EE6-BC0C-FF3FB09BB9BF}" presName="linearProcess" presStyleCnt="0"/>
      <dgm:spPr/>
    </dgm:pt>
    <dgm:pt modelId="{EA4159A6-1BD3-45F2-8A3B-AE9B9629483C}" type="pres">
      <dgm:prSet presAssocID="{C09910C3-56ED-46B6-A7E1-C3C3E54B5D63}" presName="textNode" presStyleLbl="node1" presStyleIdx="0" presStyleCnt="3">
        <dgm:presLayoutVars>
          <dgm:bulletEnabled val="1"/>
        </dgm:presLayoutVars>
      </dgm:prSet>
      <dgm:spPr/>
      <dgm:t>
        <a:bodyPr/>
        <a:lstStyle/>
        <a:p>
          <a:endParaRPr lang="ru-RU"/>
        </a:p>
      </dgm:t>
    </dgm:pt>
    <dgm:pt modelId="{912492A2-1747-4092-8D55-C3FAE6989783}" type="pres">
      <dgm:prSet presAssocID="{43C18EB9-350C-4336-9EF2-33390A216EB6}" presName="sibTrans" presStyleCnt="0"/>
      <dgm:spPr/>
    </dgm:pt>
    <dgm:pt modelId="{762D779B-07BA-478C-AFDD-F0803DA9E46B}" type="pres">
      <dgm:prSet presAssocID="{7ED32B38-91CF-4378-8DFA-D90C942D317A}" presName="textNode" presStyleLbl="node1" presStyleIdx="1" presStyleCnt="3">
        <dgm:presLayoutVars>
          <dgm:bulletEnabled val="1"/>
        </dgm:presLayoutVars>
      </dgm:prSet>
      <dgm:spPr/>
      <dgm:t>
        <a:bodyPr/>
        <a:lstStyle/>
        <a:p>
          <a:endParaRPr lang="ru-RU"/>
        </a:p>
      </dgm:t>
    </dgm:pt>
    <dgm:pt modelId="{F482E582-CE29-4A3B-85CC-DB71FD88A09A}" type="pres">
      <dgm:prSet presAssocID="{268B29BA-5F93-4F55-9468-92E4A03BE43F}" presName="sibTrans" presStyleCnt="0"/>
      <dgm:spPr/>
    </dgm:pt>
    <dgm:pt modelId="{1A164120-2687-4F43-B688-997C875C9D69}" type="pres">
      <dgm:prSet presAssocID="{3F2A0EC8-58F7-4EC0-B502-38C8668823B4}" presName="textNode" presStyleLbl="node1" presStyleIdx="2" presStyleCnt="3">
        <dgm:presLayoutVars>
          <dgm:bulletEnabled val="1"/>
        </dgm:presLayoutVars>
      </dgm:prSet>
      <dgm:spPr/>
      <dgm:t>
        <a:bodyPr/>
        <a:lstStyle/>
        <a:p>
          <a:endParaRPr lang="ru-RU"/>
        </a:p>
      </dgm:t>
    </dgm:pt>
  </dgm:ptLst>
  <dgm:cxnLst>
    <dgm:cxn modelId="{28C4CB48-CB0A-4478-885A-B54A9D1AD9F1}" type="presOf" srcId="{3F2A0EC8-58F7-4EC0-B502-38C8668823B4}" destId="{1A164120-2687-4F43-B688-997C875C9D69}" srcOrd="0" destOrd="0" presId="urn:microsoft.com/office/officeart/2005/8/layout/hProcess9"/>
    <dgm:cxn modelId="{614E6E19-BB39-41B7-ADB4-2BAB2A7B2432}" type="presOf" srcId="{81805079-0A98-4EE6-BC0C-FF3FB09BB9BF}" destId="{93826E96-A5C9-4571-9E4B-1BF68067CB48}" srcOrd="0" destOrd="0" presId="urn:microsoft.com/office/officeart/2005/8/layout/hProcess9"/>
    <dgm:cxn modelId="{8268477A-8E2F-47A6-8CAA-3FD77166B732}" srcId="{81805079-0A98-4EE6-BC0C-FF3FB09BB9BF}" destId="{C09910C3-56ED-46B6-A7E1-C3C3E54B5D63}" srcOrd="0" destOrd="0" parTransId="{4E7DEC76-4CB6-433A-B40E-0F82A5633A2D}" sibTransId="{43C18EB9-350C-4336-9EF2-33390A216EB6}"/>
    <dgm:cxn modelId="{20DBDE6C-48D8-40E4-BB54-136914A459CD}" type="presOf" srcId="{7ED32B38-91CF-4378-8DFA-D90C942D317A}" destId="{762D779B-07BA-478C-AFDD-F0803DA9E46B}" srcOrd="0" destOrd="0" presId="urn:microsoft.com/office/officeart/2005/8/layout/hProcess9"/>
    <dgm:cxn modelId="{071B0749-1AAA-420B-B1EE-D6359D0F8707}" srcId="{81805079-0A98-4EE6-BC0C-FF3FB09BB9BF}" destId="{7ED32B38-91CF-4378-8DFA-D90C942D317A}" srcOrd="1" destOrd="0" parTransId="{46D0FC93-0E66-412B-8E22-DBC997B1F49F}" sibTransId="{268B29BA-5F93-4F55-9468-92E4A03BE43F}"/>
    <dgm:cxn modelId="{AAB81E06-2E93-41FC-8436-83DB81B46BE5}" srcId="{81805079-0A98-4EE6-BC0C-FF3FB09BB9BF}" destId="{3F2A0EC8-58F7-4EC0-B502-38C8668823B4}" srcOrd="2" destOrd="0" parTransId="{207F5199-CB60-40F7-B2AC-8A9CCA8A7C87}" sibTransId="{0CA8D611-1707-4F7B-8D6C-10CED09DD4A9}"/>
    <dgm:cxn modelId="{E6C97166-DF22-4F80-976E-74FC7C9720AC}" type="presOf" srcId="{C09910C3-56ED-46B6-A7E1-C3C3E54B5D63}" destId="{EA4159A6-1BD3-45F2-8A3B-AE9B9629483C}" srcOrd="0" destOrd="0" presId="urn:microsoft.com/office/officeart/2005/8/layout/hProcess9"/>
    <dgm:cxn modelId="{C8C09B5D-10EE-4A40-B9A7-4E1E7259D412}" type="presParOf" srcId="{93826E96-A5C9-4571-9E4B-1BF68067CB48}" destId="{2945B431-ADC6-479F-AE1D-905C6CDC9922}" srcOrd="0" destOrd="0" presId="urn:microsoft.com/office/officeart/2005/8/layout/hProcess9"/>
    <dgm:cxn modelId="{B0F02FB9-A2BA-49FF-A7AE-E2C0CC2D53A2}" type="presParOf" srcId="{93826E96-A5C9-4571-9E4B-1BF68067CB48}" destId="{D09F63B2-90B9-4045-8A68-F36A04A10806}" srcOrd="1" destOrd="0" presId="urn:microsoft.com/office/officeart/2005/8/layout/hProcess9"/>
    <dgm:cxn modelId="{22F6C154-2496-4A49-AF21-C5648A8D3E97}" type="presParOf" srcId="{D09F63B2-90B9-4045-8A68-F36A04A10806}" destId="{EA4159A6-1BD3-45F2-8A3B-AE9B9629483C}" srcOrd="0" destOrd="0" presId="urn:microsoft.com/office/officeart/2005/8/layout/hProcess9"/>
    <dgm:cxn modelId="{D882CF14-C98D-43DC-B213-9663047EC641}" type="presParOf" srcId="{D09F63B2-90B9-4045-8A68-F36A04A10806}" destId="{912492A2-1747-4092-8D55-C3FAE6989783}" srcOrd="1" destOrd="0" presId="urn:microsoft.com/office/officeart/2005/8/layout/hProcess9"/>
    <dgm:cxn modelId="{9B99DFE4-A0F0-43FD-9A7F-EC6209A2BC60}" type="presParOf" srcId="{D09F63B2-90B9-4045-8A68-F36A04A10806}" destId="{762D779B-07BA-478C-AFDD-F0803DA9E46B}" srcOrd="2" destOrd="0" presId="urn:microsoft.com/office/officeart/2005/8/layout/hProcess9"/>
    <dgm:cxn modelId="{0F7D3595-6F29-4FDF-8A27-8DE86B661E2A}" type="presParOf" srcId="{D09F63B2-90B9-4045-8A68-F36A04A10806}" destId="{F482E582-CE29-4A3B-85CC-DB71FD88A09A}" srcOrd="3" destOrd="0" presId="urn:microsoft.com/office/officeart/2005/8/layout/hProcess9"/>
    <dgm:cxn modelId="{F52B3133-D184-4F47-8463-6E4DED1B55A6}" type="presParOf" srcId="{D09F63B2-90B9-4045-8A68-F36A04A10806}" destId="{1A164120-2687-4F43-B688-997C875C9D69}"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EBB7590-F5ED-4B8F-A421-2723EC27C8EA}" type="doc">
      <dgm:prSet loTypeId="urn:microsoft.com/office/officeart/2009/3/layout/PlusandMinus" loCatId="relationship" qsTypeId="urn:microsoft.com/office/officeart/2005/8/quickstyle/simple1" qsCatId="simple" csTypeId="urn:microsoft.com/office/officeart/2005/8/colors/colorful1" csCatId="colorful" phldr="1"/>
      <dgm:spPr/>
      <dgm:t>
        <a:bodyPr/>
        <a:lstStyle/>
        <a:p>
          <a:endParaRPr lang="ru-RU"/>
        </a:p>
      </dgm:t>
    </dgm:pt>
    <dgm:pt modelId="{7961598B-0AD0-4D5F-ACC0-21B89306779E}">
      <dgm:prSet phldrT="[Текст]" custT="1"/>
      <dgm:spPr/>
      <dgm:t>
        <a:bodyPr/>
        <a:lstStyle/>
        <a:p>
          <a:pPr algn="ctr"/>
          <a:r>
            <a:rPr lang="ru-RU" sz="1600" dirty="0">
              <a:latin typeface="Times New Roman" panose="02020603050405020304" pitchFamily="18" charset="0"/>
              <a:cs typeface="Times New Roman" panose="02020603050405020304" pitchFamily="18" charset="0"/>
            </a:rPr>
            <a:t>Обеспечение качественного и надежного снабжения потребителей услугами водоснабжения, водоотведения и теплоснабжения</a:t>
          </a:r>
        </a:p>
      </dgm:t>
    </dgm:pt>
    <dgm:pt modelId="{7434E49C-FCCB-4131-A400-7A114F169A15}" type="parTrans" cxnId="{923CE9CB-EDDB-4944-8FFC-FDB6176E920F}">
      <dgm:prSet/>
      <dgm:spPr/>
      <dgm:t>
        <a:bodyPr/>
        <a:lstStyle/>
        <a:p>
          <a:endParaRPr lang="ru-RU"/>
        </a:p>
      </dgm:t>
    </dgm:pt>
    <dgm:pt modelId="{88771CE9-A3D8-4ABB-B03B-F8DD3ADCF35A}" type="sibTrans" cxnId="{923CE9CB-EDDB-4944-8FFC-FDB6176E920F}">
      <dgm:prSet/>
      <dgm:spPr/>
      <dgm:t>
        <a:bodyPr/>
        <a:lstStyle/>
        <a:p>
          <a:endParaRPr lang="ru-RU"/>
        </a:p>
      </dgm:t>
    </dgm:pt>
    <dgm:pt modelId="{4845B404-2183-461A-8EB5-ADB97E14EBF4}">
      <dgm:prSet phldrT="[Текст]" custT="1"/>
      <dgm:spPr/>
      <dgm:t>
        <a:bodyPr/>
        <a:lstStyle/>
        <a:p>
          <a:pPr algn="ctr"/>
          <a:r>
            <a:rPr lang="ru-RU" sz="1400" dirty="0" smtClean="0">
              <a:latin typeface="Times New Roman" panose="02020603050405020304" pitchFamily="18" charset="0"/>
              <a:cs typeface="Times New Roman" panose="02020603050405020304" pitchFamily="18" charset="0"/>
            </a:rPr>
            <a:t>«1. Проект постановления подготовлен в целях определения порядка предоставления субсидии АО «Единый оператор РД в сфере водоснабжения и водоотведения» в соответствии с постановлением Правительства РД от 18 сентября 2020 года № 1492</a:t>
          </a:r>
        </a:p>
        <a:p>
          <a:pPr algn="ctr"/>
          <a:r>
            <a:rPr lang="ru-RU" sz="1400" dirty="0" smtClean="0">
              <a:latin typeface="Times New Roman" panose="02020603050405020304" pitchFamily="18" charset="0"/>
              <a:cs typeface="Times New Roman" panose="02020603050405020304" pitchFamily="18" charset="0"/>
            </a:rPr>
            <a:t>2. Оказание государственной поддержки АО «Единый оператор РД в сфере водоснабжения и водоотведения» </a:t>
          </a:r>
          <a:endParaRPr lang="ru-RU" sz="1400" dirty="0">
            <a:latin typeface="Times New Roman" panose="02020603050405020304" pitchFamily="18" charset="0"/>
            <a:cs typeface="Times New Roman" panose="02020603050405020304" pitchFamily="18" charset="0"/>
          </a:endParaRPr>
        </a:p>
      </dgm:t>
    </dgm:pt>
    <dgm:pt modelId="{89747C71-4684-46E1-B59C-0F8203C5A675}" type="parTrans" cxnId="{05A9A8E7-955C-40D4-915A-FB3DBFA3B4FE}">
      <dgm:prSet/>
      <dgm:spPr/>
      <dgm:t>
        <a:bodyPr/>
        <a:lstStyle/>
        <a:p>
          <a:endParaRPr lang="ru-RU"/>
        </a:p>
      </dgm:t>
    </dgm:pt>
    <dgm:pt modelId="{A065A566-6716-4FF8-9AE7-6BED0556C21C}" type="sibTrans" cxnId="{05A9A8E7-955C-40D4-915A-FB3DBFA3B4FE}">
      <dgm:prSet/>
      <dgm:spPr/>
      <dgm:t>
        <a:bodyPr/>
        <a:lstStyle/>
        <a:p>
          <a:endParaRPr lang="ru-RU"/>
        </a:p>
      </dgm:t>
    </dgm:pt>
    <dgm:pt modelId="{BE122662-0C07-4B8D-B46F-F072223DC258}">
      <dgm:prSet/>
      <dgm:spPr/>
      <dgm:t>
        <a:bodyPr/>
        <a:lstStyle/>
        <a:p>
          <a:endParaRPr lang="ru-RU"/>
        </a:p>
      </dgm:t>
    </dgm:pt>
    <dgm:pt modelId="{C31D6219-2F6A-4FFF-81FE-EF5AF619E7BF}" type="parTrans" cxnId="{9A786935-0E45-4147-9BEE-0404292822B5}">
      <dgm:prSet/>
      <dgm:spPr/>
      <dgm:t>
        <a:bodyPr/>
        <a:lstStyle/>
        <a:p>
          <a:endParaRPr lang="ru-RU"/>
        </a:p>
      </dgm:t>
    </dgm:pt>
    <dgm:pt modelId="{31531237-CF89-4FAA-86D2-E2ADE9E37D54}" type="sibTrans" cxnId="{9A786935-0E45-4147-9BEE-0404292822B5}">
      <dgm:prSet/>
      <dgm:spPr/>
      <dgm:t>
        <a:bodyPr/>
        <a:lstStyle/>
        <a:p>
          <a:endParaRPr lang="ru-RU"/>
        </a:p>
      </dgm:t>
    </dgm:pt>
    <dgm:pt modelId="{A0A62C24-7D5F-4D97-9EE5-CB7754E06C0F}">
      <dgm:prSet/>
      <dgm:spPr/>
      <dgm:t>
        <a:bodyPr/>
        <a:lstStyle/>
        <a:p>
          <a:endParaRPr lang="ru-RU"/>
        </a:p>
      </dgm:t>
    </dgm:pt>
    <dgm:pt modelId="{1C642995-D858-4FCA-B44A-8AC9A3B45AC0}" type="parTrans" cxnId="{D237599F-3E9C-42CD-8F3F-213B78047B76}">
      <dgm:prSet/>
      <dgm:spPr/>
      <dgm:t>
        <a:bodyPr/>
        <a:lstStyle/>
        <a:p>
          <a:endParaRPr lang="ru-RU"/>
        </a:p>
      </dgm:t>
    </dgm:pt>
    <dgm:pt modelId="{82F43831-E4AD-418F-ABB6-EBE47DD0AEFB}" type="sibTrans" cxnId="{D237599F-3E9C-42CD-8F3F-213B78047B76}">
      <dgm:prSet/>
      <dgm:spPr/>
      <dgm:t>
        <a:bodyPr/>
        <a:lstStyle/>
        <a:p>
          <a:endParaRPr lang="ru-RU"/>
        </a:p>
      </dgm:t>
    </dgm:pt>
    <dgm:pt modelId="{D27630DC-D6A6-464F-86A1-1A336404D19A}" type="pres">
      <dgm:prSet presAssocID="{EEBB7590-F5ED-4B8F-A421-2723EC27C8EA}" presName="Name0" presStyleCnt="0">
        <dgm:presLayoutVars>
          <dgm:chMax val="2"/>
          <dgm:chPref val="2"/>
          <dgm:dir/>
          <dgm:animOne/>
          <dgm:resizeHandles val="exact"/>
        </dgm:presLayoutVars>
      </dgm:prSet>
      <dgm:spPr/>
      <dgm:t>
        <a:bodyPr/>
        <a:lstStyle/>
        <a:p>
          <a:endParaRPr lang="ru-RU"/>
        </a:p>
      </dgm:t>
    </dgm:pt>
    <dgm:pt modelId="{BDBB7BE1-A058-4FB5-9DF8-1E416EA1AD5B}" type="pres">
      <dgm:prSet presAssocID="{EEBB7590-F5ED-4B8F-A421-2723EC27C8EA}" presName="Background" presStyleLbl="bgImgPlace1" presStyleIdx="0" presStyleCnt="1" custScaleX="113476" custLinFactNeighborX="-83" custLinFactNeighborY="-5425"/>
      <dgm:spPr/>
    </dgm:pt>
    <dgm:pt modelId="{494F329B-3B0B-47B7-8F06-C2D5ACE7E911}" type="pres">
      <dgm:prSet presAssocID="{EEBB7590-F5ED-4B8F-A421-2723EC27C8EA}" presName="ParentText1" presStyleLbl="revTx" presStyleIdx="0" presStyleCnt="2">
        <dgm:presLayoutVars>
          <dgm:chMax val="0"/>
          <dgm:chPref val="0"/>
          <dgm:bulletEnabled val="1"/>
        </dgm:presLayoutVars>
      </dgm:prSet>
      <dgm:spPr/>
      <dgm:t>
        <a:bodyPr/>
        <a:lstStyle/>
        <a:p>
          <a:endParaRPr lang="ru-RU"/>
        </a:p>
      </dgm:t>
    </dgm:pt>
    <dgm:pt modelId="{DBADD2E3-0252-4F81-9473-D37EC6CF57AD}" type="pres">
      <dgm:prSet presAssocID="{EEBB7590-F5ED-4B8F-A421-2723EC27C8EA}" presName="ParentText2" presStyleLbl="revTx" presStyleIdx="1" presStyleCnt="2">
        <dgm:presLayoutVars>
          <dgm:chMax val="0"/>
          <dgm:chPref val="0"/>
          <dgm:bulletEnabled val="1"/>
        </dgm:presLayoutVars>
      </dgm:prSet>
      <dgm:spPr/>
      <dgm:t>
        <a:bodyPr/>
        <a:lstStyle/>
        <a:p>
          <a:endParaRPr lang="ru-RU"/>
        </a:p>
      </dgm:t>
    </dgm:pt>
    <dgm:pt modelId="{CD3258C4-E832-4159-AD25-5F95B6CADE78}" type="pres">
      <dgm:prSet presAssocID="{EEBB7590-F5ED-4B8F-A421-2723EC27C8EA}" presName="Plus" presStyleLbl="alignNode1" presStyleIdx="0" presStyleCnt="2" custLinFactNeighborX="-2651" custLinFactNeighborY="15020"/>
      <dgm:spPr/>
    </dgm:pt>
    <dgm:pt modelId="{0E441EED-5728-46F8-A162-284306BA00D3}" type="pres">
      <dgm:prSet presAssocID="{EEBB7590-F5ED-4B8F-A421-2723EC27C8EA}" presName="Minus" presStyleLbl="alignNode1" presStyleIdx="1" presStyleCnt="2" custLinFactNeighborX="11009" custLinFactNeighborY="-34266"/>
      <dgm:spPr/>
    </dgm:pt>
    <dgm:pt modelId="{69F5713F-9F4B-4E1C-A0BB-B9A4CE4E6FE6}" type="pres">
      <dgm:prSet presAssocID="{EEBB7590-F5ED-4B8F-A421-2723EC27C8EA}" presName="Divider" presStyleLbl="parChTrans1D1" presStyleIdx="0" presStyleCnt="1"/>
      <dgm:spPr/>
    </dgm:pt>
  </dgm:ptLst>
  <dgm:cxnLst>
    <dgm:cxn modelId="{5A4FDCFF-BE15-4803-8F59-470E01BCFF34}" type="presOf" srcId="{EEBB7590-F5ED-4B8F-A421-2723EC27C8EA}" destId="{D27630DC-D6A6-464F-86A1-1A336404D19A}" srcOrd="0" destOrd="0" presId="urn:microsoft.com/office/officeart/2009/3/layout/PlusandMinus"/>
    <dgm:cxn modelId="{05A9A8E7-955C-40D4-915A-FB3DBFA3B4FE}" srcId="{EEBB7590-F5ED-4B8F-A421-2723EC27C8EA}" destId="{4845B404-2183-461A-8EB5-ADB97E14EBF4}" srcOrd="1" destOrd="0" parTransId="{89747C71-4684-46E1-B59C-0F8203C5A675}" sibTransId="{A065A566-6716-4FF8-9AE7-6BED0556C21C}"/>
    <dgm:cxn modelId="{9AF5BC79-9467-4193-B14D-96EDBBD5CAA1}" type="presOf" srcId="{7961598B-0AD0-4D5F-ACC0-21B89306779E}" destId="{494F329B-3B0B-47B7-8F06-C2D5ACE7E911}" srcOrd="0" destOrd="0" presId="urn:microsoft.com/office/officeart/2009/3/layout/PlusandMinus"/>
    <dgm:cxn modelId="{923CE9CB-EDDB-4944-8FFC-FDB6176E920F}" srcId="{EEBB7590-F5ED-4B8F-A421-2723EC27C8EA}" destId="{7961598B-0AD0-4D5F-ACC0-21B89306779E}" srcOrd="0" destOrd="0" parTransId="{7434E49C-FCCB-4131-A400-7A114F169A15}" sibTransId="{88771CE9-A3D8-4ABB-B03B-F8DD3ADCF35A}"/>
    <dgm:cxn modelId="{D237599F-3E9C-42CD-8F3F-213B78047B76}" srcId="{EEBB7590-F5ED-4B8F-A421-2723EC27C8EA}" destId="{A0A62C24-7D5F-4D97-9EE5-CB7754E06C0F}" srcOrd="3" destOrd="0" parTransId="{1C642995-D858-4FCA-B44A-8AC9A3B45AC0}" sibTransId="{82F43831-E4AD-418F-ABB6-EBE47DD0AEFB}"/>
    <dgm:cxn modelId="{9A786935-0E45-4147-9BEE-0404292822B5}" srcId="{EEBB7590-F5ED-4B8F-A421-2723EC27C8EA}" destId="{BE122662-0C07-4B8D-B46F-F072223DC258}" srcOrd="2" destOrd="0" parTransId="{C31D6219-2F6A-4FFF-81FE-EF5AF619E7BF}" sibTransId="{31531237-CF89-4FAA-86D2-E2ADE9E37D54}"/>
    <dgm:cxn modelId="{A343F071-2136-48C4-BE0A-EC58AB4F8C6B}" type="presOf" srcId="{4845B404-2183-461A-8EB5-ADB97E14EBF4}" destId="{DBADD2E3-0252-4F81-9473-D37EC6CF57AD}" srcOrd="0" destOrd="0" presId="urn:microsoft.com/office/officeart/2009/3/layout/PlusandMinus"/>
    <dgm:cxn modelId="{DF4C8E84-8EC6-46CA-B820-14FDE098D620}" type="presParOf" srcId="{D27630DC-D6A6-464F-86A1-1A336404D19A}" destId="{BDBB7BE1-A058-4FB5-9DF8-1E416EA1AD5B}" srcOrd="0" destOrd="0" presId="urn:microsoft.com/office/officeart/2009/3/layout/PlusandMinus"/>
    <dgm:cxn modelId="{EB78669C-02E7-4821-874F-6619B1E882C5}" type="presParOf" srcId="{D27630DC-D6A6-464F-86A1-1A336404D19A}" destId="{494F329B-3B0B-47B7-8F06-C2D5ACE7E911}" srcOrd="1" destOrd="0" presId="urn:microsoft.com/office/officeart/2009/3/layout/PlusandMinus"/>
    <dgm:cxn modelId="{B196D79E-1D64-4A57-9B19-CAA16550FDDD}" type="presParOf" srcId="{D27630DC-D6A6-464F-86A1-1A336404D19A}" destId="{DBADD2E3-0252-4F81-9473-D37EC6CF57AD}" srcOrd="2" destOrd="0" presId="urn:microsoft.com/office/officeart/2009/3/layout/PlusandMinus"/>
    <dgm:cxn modelId="{95B68941-3FDF-4B02-9B07-228BE33DCE17}" type="presParOf" srcId="{D27630DC-D6A6-464F-86A1-1A336404D19A}" destId="{CD3258C4-E832-4159-AD25-5F95B6CADE78}" srcOrd="3" destOrd="0" presId="urn:microsoft.com/office/officeart/2009/3/layout/PlusandMinus"/>
    <dgm:cxn modelId="{B0EC41BB-C6DD-475E-A5AB-1CC8426B5763}" type="presParOf" srcId="{D27630DC-D6A6-464F-86A1-1A336404D19A}" destId="{0E441EED-5728-46F8-A162-284306BA00D3}" srcOrd="4" destOrd="0" presId="urn:microsoft.com/office/officeart/2009/3/layout/PlusandMinus"/>
    <dgm:cxn modelId="{9FBC4C60-6377-4784-B185-7193A7E66616}" type="presParOf" srcId="{D27630DC-D6A6-464F-86A1-1A336404D19A}" destId="{69F5713F-9F4B-4E1C-A0BB-B9A4CE4E6FE6}"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EBB7590-F5ED-4B8F-A421-2723EC27C8EA}" type="doc">
      <dgm:prSet loTypeId="urn:microsoft.com/office/officeart/2009/3/layout/PlusandMinus" loCatId="relationship" qsTypeId="urn:microsoft.com/office/officeart/2005/8/quickstyle/simple1" qsCatId="simple" csTypeId="urn:microsoft.com/office/officeart/2005/8/colors/colorful1" csCatId="colorful" phldr="1"/>
      <dgm:spPr/>
      <dgm:t>
        <a:bodyPr/>
        <a:lstStyle/>
        <a:p>
          <a:endParaRPr lang="ru-RU"/>
        </a:p>
      </dgm:t>
    </dgm:pt>
    <dgm:pt modelId="{7961598B-0AD0-4D5F-ACC0-21B89306779E}">
      <dgm:prSet phldrT="[Текст]" custT="1"/>
      <dgm:spPr/>
      <dgm:t>
        <a:bodyPr/>
        <a:lstStyle/>
        <a:p>
          <a:pPr algn="ctr"/>
          <a:r>
            <a:rPr lang="ru-RU" sz="1600" b="0" i="0" u="none" dirty="0">
              <a:latin typeface="Times New Roman" panose="02020603050405020304" pitchFamily="18" charset="0"/>
              <a:cs typeface="Times New Roman" panose="02020603050405020304" pitchFamily="18" charset="0"/>
            </a:rPr>
            <a:t>Увеличение объема производства товарного меда</a:t>
          </a:r>
          <a:endParaRPr lang="ru-RU" sz="1600" u="none" dirty="0">
            <a:latin typeface="Times New Roman" panose="02020603050405020304" pitchFamily="18" charset="0"/>
            <a:cs typeface="Times New Roman" panose="02020603050405020304" pitchFamily="18" charset="0"/>
          </a:endParaRPr>
        </a:p>
      </dgm:t>
    </dgm:pt>
    <dgm:pt modelId="{7434E49C-FCCB-4131-A400-7A114F169A15}" type="parTrans" cxnId="{923CE9CB-EDDB-4944-8FFC-FDB6176E920F}">
      <dgm:prSet/>
      <dgm:spPr/>
      <dgm:t>
        <a:bodyPr/>
        <a:lstStyle/>
        <a:p>
          <a:endParaRPr lang="ru-RU"/>
        </a:p>
      </dgm:t>
    </dgm:pt>
    <dgm:pt modelId="{88771CE9-A3D8-4ABB-B03B-F8DD3ADCF35A}" type="sibTrans" cxnId="{923CE9CB-EDDB-4944-8FFC-FDB6176E920F}">
      <dgm:prSet/>
      <dgm:spPr/>
      <dgm:t>
        <a:bodyPr/>
        <a:lstStyle/>
        <a:p>
          <a:endParaRPr lang="ru-RU"/>
        </a:p>
      </dgm:t>
    </dgm:pt>
    <dgm:pt modelId="{4845B404-2183-461A-8EB5-ADB97E14EBF4}">
      <dgm:prSet phldrT="[Текст]" custT="1"/>
      <dgm:spPr/>
      <dgm:t>
        <a:bodyPr/>
        <a:lstStyle/>
        <a:p>
          <a:pPr algn="ctr"/>
          <a:r>
            <a:rPr lang="ru-RU" sz="1600" b="0" i="0" u="none" dirty="0">
              <a:latin typeface="Times New Roman" panose="02020603050405020304" pitchFamily="18" charset="0"/>
              <a:cs typeface="Times New Roman" panose="02020603050405020304" pitchFamily="18" charset="0"/>
            </a:rPr>
            <a:t>1</a:t>
          </a:r>
          <a:r>
            <a:rPr lang="ru-RU" sz="1400" b="0" i="0" u="none" dirty="0">
              <a:latin typeface="Times New Roman" panose="02020603050405020304" pitchFamily="18" charset="0"/>
              <a:cs typeface="Times New Roman" panose="02020603050405020304" pitchFamily="18" charset="0"/>
            </a:rPr>
            <a:t>. «Настоящие Правила определяют цели, условия и порядок предоставления сельскохозяйственным товаропроизводителям субсидий из республиканского бюджета Республики Дагестан на развитие пчеловодства в Республике Дагестан» </a:t>
          </a:r>
        </a:p>
        <a:p>
          <a:pPr algn="ctr"/>
          <a:r>
            <a:rPr lang="ru-RU" sz="1600" b="0" i="0" u="none" dirty="0">
              <a:latin typeface="Times New Roman" panose="02020603050405020304" pitchFamily="18" charset="0"/>
              <a:cs typeface="Times New Roman" panose="02020603050405020304" pitchFamily="18" charset="0"/>
            </a:rPr>
            <a:t>2</a:t>
          </a:r>
          <a:r>
            <a:rPr lang="ru-RU" sz="1400" b="1" i="0" u="none" dirty="0">
              <a:latin typeface="Times New Roman" panose="02020603050405020304" pitchFamily="18" charset="0"/>
              <a:cs typeface="Times New Roman" panose="02020603050405020304" pitchFamily="18" charset="0"/>
            </a:rPr>
            <a:t>. «</a:t>
          </a:r>
          <a:r>
            <a:rPr lang="ru-RU" sz="1400" b="0" i="0" u="none" dirty="0">
              <a:latin typeface="Times New Roman" panose="02020603050405020304" pitchFamily="18" charset="0"/>
              <a:cs typeface="Times New Roman" panose="02020603050405020304" pitchFamily="18" charset="0"/>
            </a:rPr>
            <a:t>Приобретение оборудования для переработки продуктов пчеловодства»</a:t>
          </a:r>
        </a:p>
        <a:p>
          <a:pPr algn="ctr"/>
          <a:r>
            <a:rPr lang="ru-RU" sz="1400" b="0" i="0" u="none" dirty="0">
              <a:latin typeface="Times New Roman" panose="02020603050405020304" pitchFamily="18" charset="0"/>
              <a:cs typeface="Times New Roman" panose="02020603050405020304" pitchFamily="18" charset="0"/>
            </a:rPr>
            <a:t>3. «</a:t>
          </a:r>
          <a:r>
            <a:rPr lang="ru-RU" sz="1400" b="0" i="0" dirty="0">
              <a:latin typeface="Times New Roman" panose="02020603050405020304" pitchFamily="18" charset="0"/>
              <a:cs typeface="Times New Roman" panose="02020603050405020304" pitchFamily="18" charset="0"/>
            </a:rPr>
            <a:t>Приобретение фасовочного оборудования для меда и прочей продукции пчеловодства»</a:t>
          </a:r>
          <a:endParaRPr lang="ru-RU" sz="1600" b="0" u="none" dirty="0">
            <a:latin typeface="Times New Roman" panose="02020603050405020304" pitchFamily="18" charset="0"/>
            <a:cs typeface="Times New Roman" panose="02020603050405020304" pitchFamily="18" charset="0"/>
          </a:endParaRPr>
        </a:p>
      </dgm:t>
    </dgm:pt>
    <dgm:pt modelId="{89747C71-4684-46E1-B59C-0F8203C5A675}" type="parTrans" cxnId="{05A9A8E7-955C-40D4-915A-FB3DBFA3B4FE}">
      <dgm:prSet/>
      <dgm:spPr/>
      <dgm:t>
        <a:bodyPr/>
        <a:lstStyle/>
        <a:p>
          <a:endParaRPr lang="ru-RU"/>
        </a:p>
      </dgm:t>
    </dgm:pt>
    <dgm:pt modelId="{A065A566-6716-4FF8-9AE7-6BED0556C21C}" type="sibTrans" cxnId="{05A9A8E7-955C-40D4-915A-FB3DBFA3B4FE}">
      <dgm:prSet/>
      <dgm:spPr/>
      <dgm:t>
        <a:bodyPr/>
        <a:lstStyle/>
        <a:p>
          <a:endParaRPr lang="ru-RU"/>
        </a:p>
      </dgm:t>
    </dgm:pt>
    <dgm:pt modelId="{BE122662-0C07-4B8D-B46F-F072223DC258}">
      <dgm:prSet/>
      <dgm:spPr/>
      <dgm:t>
        <a:bodyPr/>
        <a:lstStyle/>
        <a:p>
          <a:endParaRPr lang="ru-RU"/>
        </a:p>
      </dgm:t>
    </dgm:pt>
    <dgm:pt modelId="{C31D6219-2F6A-4FFF-81FE-EF5AF619E7BF}" type="parTrans" cxnId="{9A786935-0E45-4147-9BEE-0404292822B5}">
      <dgm:prSet/>
      <dgm:spPr/>
      <dgm:t>
        <a:bodyPr/>
        <a:lstStyle/>
        <a:p>
          <a:endParaRPr lang="ru-RU"/>
        </a:p>
      </dgm:t>
    </dgm:pt>
    <dgm:pt modelId="{31531237-CF89-4FAA-86D2-E2ADE9E37D54}" type="sibTrans" cxnId="{9A786935-0E45-4147-9BEE-0404292822B5}">
      <dgm:prSet/>
      <dgm:spPr/>
      <dgm:t>
        <a:bodyPr/>
        <a:lstStyle/>
        <a:p>
          <a:endParaRPr lang="ru-RU"/>
        </a:p>
      </dgm:t>
    </dgm:pt>
    <dgm:pt modelId="{A0A62C24-7D5F-4D97-9EE5-CB7754E06C0F}">
      <dgm:prSet/>
      <dgm:spPr/>
      <dgm:t>
        <a:bodyPr/>
        <a:lstStyle/>
        <a:p>
          <a:endParaRPr lang="ru-RU"/>
        </a:p>
      </dgm:t>
    </dgm:pt>
    <dgm:pt modelId="{1C642995-D858-4FCA-B44A-8AC9A3B45AC0}" type="parTrans" cxnId="{D237599F-3E9C-42CD-8F3F-213B78047B76}">
      <dgm:prSet/>
      <dgm:spPr/>
      <dgm:t>
        <a:bodyPr/>
        <a:lstStyle/>
        <a:p>
          <a:endParaRPr lang="ru-RU"/>
        </a:p>
      </dgm:t>
    </dgm:pt>
    <dgm:pt modelId="{82F43831-E4AD-418F-ABB6-EBE47DD0AEFB}" type="sibTrans" cxnId="{D237599F-3E9C-42CD-8F3F-213B78047B76}">
      <dgm:prSet/>
      <dgm:spPr/>
      <dgm:t>
        <a:bodyPr/>
        <a:lstStyle/>
        <a:p>
          <a:endParaRPr lang="ru-RU"/>
        </a:p>
      </dgm:t>
    </dgm:pt>
    <dgm:pt modelId="{D27630DC-D6A6-464F-86A1-1A336404D19A}" type="pres">
      <dgm:prSet presAssocID="{EEBB7590-F5ED-4B8F-A421-2723EC27C8EA}" presName="Name0" presStyleCnt="0">
        <dgm:presLayoutVars>
          <dgm:chMax val="2"/>
          <dgm:chPref val="2"/>
          <dgm:dir/>
          <dgm:animOne/>
          <dgm:resizeHandles val="exact"/>
        </dgm:presLayoutVars>
      </dgm:prSet>
      <dgm:spPr/>
      <dgm:t>
        <a:bodyPr/>
        <a:lstStyle/>
        <a:p>
          <a:endParaRPr lang="ru-RU"/>
        </a:p>
      </dgm:t>
    </dgm:pt>
    <dgm:pt modelId="{BDBB7BE1-A058-4FB5-9DF8-1E416EA1AD5B}" type="pres">
      <dgm:prSet presAssocID="{EEBB7590-F5ED-4B8F-A421-2723EC27C8EA}" presName="Background" presStyleLbl="bgImgPlace1" presStyleIdx="0" presStyleCnt="1" custScaleX="113476" custLinFactNeighborX="-83" custLinFactNeighborY="-4239"/>
      <dgm:spPr/>
    </dgm:pt>
    <dgm:pt modelId="{494F329B-3B0B-47B7-8F06-C2D5ACE7E911}" type="pres">
      <dgm:prSet presAssocID="{EEBB7590-F5ED-4B8F-A421-2723EC27C8EA}" presName="ParentText1" presStyleLbl="revTx" presStyleIdx="0" presStyleCnt="2" custLinFactNeighborX="-11153" custLinFactNeighborY="-2343">
        <dgm:presLayoutVars>
          <dgm:chMax val="0"/>
          <dgm:chPref val="0"/>
          <dgm:bulletEnabled val="1"/>
        </dgm:presLayoutVars>
      </dgm:prSet>
      <dgm:spPr/>
      <dgm:t>
        <a:bodyPr/>
        <a:lstStyle/>
        <a:p>
          <a:endParaRPr lang="ru-RU"/>
        </a:p>
      </dgm:t>
    </dgm:pt>
    <dgm:pt modelId="{DBADD2E3-0252-4F81-9473-D37EC6CF57AD}" type="pres">
      <dgm:prSet presAssocID="{EEBB7590-F5ED-4B8F-A421-2723EC27C8EA}" presName="ParentText2" presStyleLbl="revTx" presStyleIdx="1" presStyleCnt="2" custScaleX="114809" custScaleY="125008">
        <dgm:presLayoutVars>
          <dgm:chMax val="0"/>
          <dgm:chPref val="0"/>
          <dgm:bulletEnabled val="1"/>
        </dgm:presLayoutVars>
      </dgm:prSet>
      <dgm:spPr/>
      <dgm:t>
        <a:bodyPr/>
        <a:lstStyle/>
        <a:p>
          <a:endParaRPr lang="ru-RU"/>
        </a:p>
      </dgm:t>
    </dgm:pt>
    <dgm:pt modelId="{CD3258C4-E832-4159-AD25-5F95B6CADE78}" type="pres">
      <dgm:prSet presAssocID="{EEBB7590-F5ED-4B8F-A421-2723EC27C8EA}" presName="Plus" presStyleLbl="alignNode1" presStyleIdx="0" presStyleCnt="2" custLinFactNeighborX="-34458" custLinFactNeighborY="6791"/>
      <dgm:spPr/>
    </dgm:pt>
    <dgm:pt modelId="{0E441EED-5728-46F8-A162-284306BA00D3}" type="pres">
      <dgm:prSet presAssocID="{EEBB7590-F5ED-4B8F-A421-2723EC27C8EA}" presName="Minus" presStyleLbl="alignNode1" presStyleIdx="1" presStyleCnt="2" custLinFactNeighborX="41304" custLinFactNeighborY="-35420"/>
      <dgm:spPr/>
    </dgm:pt>
    <dgm:pt modelId="{69F5713F-9F4B-4E1C-A0BB-B9A4CE4E6FE6}" type="pres">
      <dgm:prSet presAssocID="{EEBB7590-F5ED-4B8F-A421-2723EC27C8EA}" presName="Divider" presStyleLbl="parChTrans1D1" presStyleIdx="0" presStyleCnt="1" custLinFactX="-15741900" custLinFactNeighborX="-15800000" custLinFactNeighborY="1635"/>
      <dgm:spPr/>
    </dgm:pt>
  </dgm:ptLst>
  <dgm:cxnLst>
    <dgm:cxn modelId="{5A4FDCFF-BE15-4803-8F59-470E01BCFF34}" type="presOf" srcId="{EEBB7590-F5ED-4B8F-A421-2723EC27C8EA}" destId="{D27630DC-D6A6-464F-86A1-1A336404D19A}" srcOrd="0" destOrd="0" presId="urn:microsoft.com/office/officeart/2009/3/layout/PlusandMinus"/>
    <dgm:cxn modelId="{05A9A8E7-955C-40D4-915A-FB3DBFA3B4FE}" srcId="{EEBB7590-F5ED-4B8F-A421-2723EC27C8EA}" destId="{4845B404-2183-461A-8EB5-ADB97E14EBF4}" srcOrd="1" destOrd="0" parTransId="{89747C71-4684-46E1-B59C-0F8203C5A675}" sibTransId="{A065A566-6716-4FF8-9AE7-6BED0556C21C}"/>
    <dgm:cxn modelId="{9AF5BC79-9467-4193-B14D-96EDBBD5CAA1}" type="presOf" srcId="{7961598B-0AD0-4D5F-ACC0-21B89306779E}" destId="{494F329B-3B0B-47B7-8F06-C2D5ACE7E911}" srcOrd="0" destOrd="0" presId="urn:microsoft.com/office/officeart/2009/3/layout/PlusandMinus"/>
    <dgm:cxn modelId="{923CE9CB-EDDB-4944-8FFC-FDB6176E920F}" srcId="{EEBB7590-F5ED-4B8F-A421-2723EC27C8EA}" destId="{7961598B-0AD0-4D5F-ACC0-21B89306779E}" srcOrd="0" destOrd="0" parTransId="{7434E49C-FCCB-4131-A400-7A114F169A15}" sibTransId="{88771CE9-A3D8-4ABB-B03B-F8DD3ADCF35A}"/>
    <dgm:cxn modelId="{D237599F-3E9C-42CD-8F3F-213B78047B76}" srcId="{EEBB7590-F5ED-4B8F-A421-2723EC27C8EA}" destId="{A0A62C24-7D5F-4D97-9EE5-CB7754E06C0F}" srcOrd="3" destOrd="0" parTransId="{1C642995-D858-4FCA-B44A-8AC9A3B45AC0}" sibTransId="{82F43831-E4AD-418F-ABB6-EBE47DD0AEFB}"/>
    <dgm:cxn modelId="{9A786935-0E45-4147-9BEE-0404292822B5}" srcId="{EEBB7590-F5ED-4B8F-A421-2723EC27C8EA}" destId="{BE122662-0C07-4B8D-B46F-F072223DC258}" srcOrd="2" destOrd="0" parTransId="{C31D6219-2F6A-4FFF-81FE-EF5AF619E7BF}" sibTransId="{31531237-CF89-4FAA-86D2-E2ADE9E37D54}"/>
    <dgm:cxn modelId="{A343F071-2136-48C4-BE0A-EC58AB4F8C6B}" type="presOf" srcId="{4845B404-2183-461A-8EB5-ADB97E14EBF4}" destId="{DBADD2E3-0252-4F81-9473-D37EC6CF57AD}" srcOrd="0" destOrd="0" presId="urn:microsoft.com/office/officeart/2009/3/layout/PlusandMinus"/>
    <dgm:cxn modelId="{DF4C8E84-8EC6-46CA-B820-14FDE098D620}" type="presParOf" srcId="{D27630DC-D6A6-464F-86A1-1A336404D19A}" destId="{BDBB7BE1-A058-4FB5-9DF8-1E416EA1AD5B}" srcOrd="0" destOrd="0" presId="urn:microsoft.com/office/officeart/2009/3/layout/PlusandMinus"/>
    <dgm:cxn modelId="{EB78669C-02E7-4821-874F-6619B1E882C5}" type="presParOf" srcId="{D27630DC-D6A6-464F-86A1-1A336404D19A}" destId="{494F329B-3B0B-47B7-8F06-C2D5ACE7E911}" srcOrd="1" destOrd="0" presId="urn:microsoft.com/office/officeart/2009/3/layout/PlusandMinus"/>
    <dgm:cxn modelId="{B196D79E-1D64-4A57-9B19-CAA16550FDDD}" type="presParOf" srcId="{D27630DC-D6A6-464F-86A1-1A336404D19A}" destId="{DBADD2E3-0252-4F81-9473-D37EC6CF57AD}" srcOrd="2" destOrd="0" presId="urn:microsoft.com/office/officeart/2009/3/layout/PlusandMinus"/>
    <dgm:cxn modelId="{95B68941-3FDF-4B02-9B07-228BE33DCE17}" type="presParOf" srcId="{D27630DC-D6A6-464F-86A1-1A336404D19A}" destId="{CD3258C4-E832-4159-AD25-5F95B6CADE78}" srcOrd="3" destOrd="0" presId="urn:microsoft.com/office/officeart/2009/3/layout/PlusandMinus"/>
    <dgm:cxn modelId="{B0EC41BB-C6DD-475E-A5AB-1CC8426B5763}" type="presParOf" srcId="{D27630DC-D6A6-464F-86A1-1A336404D19A}" destId="{0E441EED-5728-46F8-A162-284306BA00D3}" srcOrd="4" destOrd="0" presId="urn:microsoft.com/office/officeart/2009/3/layout/PlusandMinus"/>
    <dgm:cxn modelId="{9FBC4C60-6377-4784-B185-7193A7E66616}" type="presParOf" srcId="{D27630DC-D6A6-464F-86A1-1A336404D19A}" destId="{69F5713F-9F4B-4E1C-A0BB-B9A4CE4E6FE6}"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EBB7590-F5ED-4B8F-A421-2723EC27C8EA}" type="doc">
      <dgm:prSet loTypeId="urn:microsoft.com/office/officeart/2009/3/layout/PlusandMinus" loCatId="relationship" qsTypeId="urn:microsoft.com/office/officeart/2005/8/quickstyle/simple1" qsCatId="simple" csTypeId="urn:microsoft.com/office/officeart/2005/8/colors/colorful1" csCatId="colorful" phldr="1"/>
      <dgm:spPr/>
      <dgm:t>
        <a:bodyPr/>
        <a:lstStyle/>
        <a:p>
          <a:endParaRPr lang="ru-RU"/>
        </a:p>
      </dgm:t>
    </dgm:pt>
    <dgm:pt modelId="{7961598B-0AD0-4D5F-ACC0-21B89306779E}">
      <dgm:prSet phldrT="[Текст]" custT="1"/>
      <dgm:spPr/>
      <dgm:t>
        <a:bodyPr/>
        <a:lstStyle/>
        <a:p>
          <a:pPr algn="ctr"/>
          <a:r>
            <a:rPr lang="ru-RU" sz="1600" dirty="0">
              <a:latin typeface="Times New Roman" panose="02020603050405020304" pitchFamily="18" charset="0"/>
              <a:cs typeface="Times New Roman" panose="02020603050405020304" pitchFamily="18" charset="0"/>
            </a:rPr>
            <a:t>1. Количество проведенных мероприятий по капитальному ремонту основных средств централизованных систем водоснабжения и водоотведения</a:t>
          </a:r>
        </a:p>
        <a:p>
          <a:pPr algn="ctr"/>
          <a:r>
            <a:rPr lang="ru-RU" sz="1600" dirty="0">
              <a:latin typeface="Times New Roman" panose="02020603050405020304" pitchFamily="18" charset="0"/>
              <a:cs typeface="Times New Roman" panose="02020603050405020304" pitchFamily="18" charset="0"/>
            </a:rPr>
            <a:t>2. Количество реконструированных объектов централизованных систем водоснабжения и водоотведения</a:t>
          </a:r>
        </a:p>
      </dgm:t>
    </dgm:pt>
    <dgm:pt modelId="{7434E49C-FCCB-4131-A400-7A114F169A15}" type="parTrans" cxnId="{923CE9CB-EDDB-4944-8FFC-FDB6176E920F}">
      <dgm:prSet/>
      <dgm:spPr/>
      <dgm:t>
        <a:bodyPr/>
        <a:lstStyle/>
        <a:p>
          <a:endParaRPr lang="ru-RU"/>
        </a:p>
      </dgm:t>
    </dgm:pt>
    <dgm:pt modelId="{88771CE9-A3D8-4ABB-B03B-F8DD3ADCF35A}" type="sibTrans" cxnId="{923CE9CB-EDDB-4944-8FFC-FDB6176E920F}">
      <dgm:prSet/>
      <dgm:spPr/>
      <dgm:t>
        <a:bodyPr/>
        <a:lstStyle/>
        <a:p>
          <a:endParaRPr lang="ru-RU"/>
        </a:p>
      </dgm:t>
    </dgm:pt>
    <dgm:pt modelId="{4845B404-2183-461A-8EB5-ADB97E14EBF4}">
      <dgm:prSet phldrT="[Текст]" custT="1"/>
      <dgm:spPr/>
      <dgm:t>
        <a:bodyPr/>
        <a:lstStyle/>
        <a:p>
          <a:pPr algn="ctr"/>
          <a:r>
            <a:rPr lang="ru-RU" sz="1600" dirty="0" smtClean="0">
              <a:latin typeface="Times New Roman" panose="02020603050405020304" pitchFamily="18" charset="0"/>
              <a:cs typeface="Times New Roman" panose="02020603050405020304" pitchFamily="18" charset="0"/>
            </a:rPr>
            <a:t>«Количество предоставленных субсидий»</a:t>
          </a:r>
          <a:endParaRPr lang="ru-RU" sz="1600" dirty="0">
            <a:latin typeface="Times New Roman" panose="02020603050405020304" pitchFamily="18" charset="0"/>
            <a:cs typeface="Times New Roman" panose="02020603050405020304" pitchFamily="18" charset="0"/>
          </a:endParaRPr>
        </a:p>
      </dgm:t>
    </dgm:pt>
    <dgm:pt modelId="{89747C71-4684-46E1-B59C-0F8203C5A675}" type="parTrans" cxnId="{05A9A8E7-955C-40D4-915A-FB3DBFA3B4FE}">
      <dgm:prSet/>
      <dgm:spPr/>
      <dgm:t>
        <a:bodyPr/>
        <a:lstStyle/>
        <a:p>
          <a:endParaRPr lang="ru-RU"/>
        </a:p>
      </dgm:t>
    </dgm:pt>
    <dgm:pt modelId="{A065A566-6716-4FF8-9AE7-6BED0556C21C}" type="sibTrans" cxnId="{05A9A8E7-955C-40D4-915A-FB3DBFA3B4FE}">
      <dgm:prSet/>
      <dgm:spPr/>
      <dgm:t>
        <a:bodyPr/>
        <a:lstStyle/>
        <a:p>
          <a:endParaRPr lang="ru-RU"/>
        </a:p>
      </dgm:t>
    </dgm:pt>
    <dgm:pt modelId="{BE122662-0C07-4B8D-B46F-F072223DC258}">
      <dgm:prSet/>
      <dgm:spPr/>
      <dgm:t>
        <a:bodyPr/>
        <a:lstStyle/>
        <a:p>
          <a:endParaRPr lang="ru-RU"/>
        </a:p>
      </dgm:t>
    </dgm:pt>
    <dgm:pt modelId="{C31D6219-2F6A-4FFF-81FE-EF5AF619E7BF}" type="parTrans" cxnId="{9A786935-0E45-4147-9BEE-0404292822B5}">
      <dgm:prSet/>
      <dgm:spPr/>
      <dgm:t>
        <a:bodyPr/>
        <a:lstStyle/>
        <a:p>
          <a:endParaRPr lang="ru-RU"/>
        </a:p>
      </dgm:t>
    </dgm:pt>
    <dgm:pt modelId="{31531237-CF89-4FAA-86D2-E2ADE9E37D54}" type="sibTrans" cxnId="{9A786935-0E45-4147-9BEE-0404292822B5}">
      <dgm:prSet/>
      <dgm:spPr/>
      <dgm:t>
        <a:bodyPr/>
        <a:lstStyle/>
        <a:p>
          <a:endParaRPr lang="ru-RU"/>
        </a:p>
      </dgm:t>
    </dgm:pt>
    <dgm:pt modelId="{A0A62C24-7D5F-4D97-9EE5-CB7754E06C0F}">
      <dgm:prSet/>
      <dgm:spPr/>
      <dgm:t>
        <a:bodyPr/>
        <a:lstStyle/>
        <a:p>
          <a:endParaRPr lang="ru-RU"/>
        </a:p>
      </dgm:t>
    </dgm:pt>
    <dgm:pt modelId="{1C642995-D858-4FCA-B44A-8AC9A3B45AC0}" type="parTrans" cxnId="{D237599F-3E9C-42CD-8F3F-213B78047B76}">
      <dgm:prSet/>
      <dgm:spPr/>
      <dgm:t>
        <a:bodyPr/>
        <a:lstStyle/>
        <a:p>
          <a:endParaRPr lang="ru-RU"/>
        </a:p>
      </dgm:t>
    </dgm:pt>
    <dgm:pt modelId="{82F43831-E4AD-418F-ABB6-EBE47DD0AEFB}" type="sibTrans" cxnId="{D237599F-3E9C-42CD-8F3F-213B78047B76}">
      <dgm:prSet/>
      <dgm:spPr/>
      <dgm:t>
        <a:bodyPr/>
        <a:lstStyle/>
        <a:p>
          <a:endParaRPr lang="ru-RU"/>
        </a:p>
      </dgm:t>
    </dgm:pt>
    <dgm:pt modelId="{D27630DC-D6A6-464F-86A1-1A336404D19A}" type="pres">
      <dgm:prSet presAssocID="{EEBB7590-F5ED-4B8F-A421-2723EC27C8EA}" presName="Name0" presStyleCnt="0">
        <dgm:presLayoutVars>
          <dgm:chMax val="2"/>
          <dgm:chPref val="2"/>
          <dgm:dir/>
          <dgm:animOne/>
          <dgm:resizeHandles val="exact"/>
        </dgm:presLayoutVars>
      </dgm:prSet>
      <dgm:spPr/>
      <dgm:t>
        <a:bodyPr/>
        <a:lstStyle/>
        <a:p>
          <a:endParaRPr lang="ru-RU"/>
        </a:p>
      </dgm:t>
    </dgm:pt>
    <dgm:pt modelId="{BDBB7BE1-A058-4FB5-9DF8-1E416EA1AD5B}" type="pres">
      <dgm:prSet presAssocID="{EEBB7590-F5ED-4B8F-A421-2723EC27C8EA}" presName="Background" presStyleLbl="bgImgPlace1" presStyleIdx="0" presStyleCnt="1" custScaleX="113476" custLinFactNeighborX="-83" custLinFactNeighborY="5227"/>
      <dgm:spPr/>
    </dgm:pt>
    <dgm:pt modelId="{494F329B-3B0B-47B7-8F06-C2D5ACE7E911}" type="pres">
      <dgm:prSet presAssocID="{EEBB7590-F5ED-4B8F-A421-2723EC27C8EA}" presName="ParentText1" presStyleLbl="revTx" presStyleIdx="0" presStyleCnt="2">
        <dgm:presLayoutVars>
          <dgm:chMax val="0"/>
          <dgm:chPref val="0"/>
          <dgm:bulletEnabled val="1"/>
        </dgm:presLayoutVars>
      </dgm:prSet>
      <dgm:spPr/>
      <dgm:t>
        <a:bodyPr/>
        <a:lstStyle/>
        <a:p>
          <a:endParaRPr lang="ru-RU"/>
        </a:p>
      </dgm:t>
    </dgm:pt>
    <dgm:pt modelId="{DBADD2E3-0252-4F81-9473-D37EC6CF57AD}" type="pres">
      <dgm:prSet presAssocID="{EEBB7590-F5ED-4B8F-A421-2723EC27C8EA}" presName="ParentText2" presStyleLbl="revTx" presStyleIdx="1" presStyleCnt="2">
        <dgm:presLayoutVars>
          <dgm:chMax val="0"/>
          <dgm:chPref val="0"/>
          <dgm:bulletEnabled val="1"/>
        </dgm:presLayoutVars>
      </dgm:prSet>
      <dgm:spPr/>
      <dgm:t>
        <a:bodyPr/>
        <a:lstStyle/>
        <a:p>
          <a:endParaRPr lang="ru-RU"/>
        </a:p>
      </dgm:t>
    </dgm:pt>
    <dgm:pt modelId="{CD3258C4-E832-4159-AD25-5F95B6CADE78}" type="pres">
      <dgm:prSet presAssocID="{EEBB7590-F5ED-4B8F-A421-2723EC27C8EA}" presName="Plus" presStyleLbl="alignNode1" presStyleIdx="0" presStyleCnt="2" custLinFactNeighborX="-20321" custLinFactNeighborY="19438"/>
      <dgm:spPr/>
    </dgm:pt>
    <dgm:pt modelId="{0E441EED-5728-46F8-A162-284306BA00D3}" type="pres">
      <dgm:prSet presAssocID="{EEBB7590-F5ED-4B8F-A421-2723EC27C8EA}" presName="Minus" presStyleLbl="alignNode1" presStyleIdx="1" presStyleCnt="2" custLinFactNeighborX="38489" custLinFactNeighborY="32022"/>
      <dgm:spPr/>
    </dgm:pt>
    <dgm:pt modelId="{69F5713F-9F4B-4E1C-A0BB-B9A4CE4E6FE6}" type="pres">
      <dgm:prSet presAssocID="{EEBB7590-F5ED-4B8F-A421-2723EC27C8EA}" presName="Divider" presStyleLbl="parChTrans1D1" presStyleIdx="0" presStyleCnt="1"/>
      <dgm:spPr/>
    </dgm:pt>
  </dgm:ptLst>
  <dgm:cxnLst>
    <dgm:cxn modelId="{5A4FDCFF-BE15-4803-8F59-470E01BCFF34}" type="presOf" srcId="{EEBB7590-F5ED-4B8F-A421-2723EC27C8EA}" destId="{D27630DC-D6A6-464F-86A1-1A336404D19A}" srcOrd="0" destOrd="0" presId="urn:microsoft.com/office/officeart/2009/3/layout/PlusandMinus"/>
    <dgm:cxn modelId="{05A9A8E7-955C-40D4-915A-FB3DBFA3B4FE}" srcId="{EEBB7590-F5ED-4B8F-A421-2723EC27C8EA}" destId="{4845B404-2183-461A-8EB5-ADB97E14EBF4}" srcOrd="1" destOrd="0" parTransId="{89747C71-4684-46E1-B59C-0F8203C5A675}" sibTransId="{A065A566-6716-4FF8-9AE7-6BED0556C21C}"/>
    <dgm:cxn modelId="{9AF5BC79-9467-4193-B14D-96EDBBD5CAA1}" type="presOf" srcId="{7961598B-0AD0-4D5F-ACC0-21B89306779E}" destId="{494F329B-3B0B-47B7-8F06-C2D5ACE7E911}" srcOrd="0" destOrd="0" presId="urn:microsoft.com/office/officeart/2009/3/layout/PlusandMinus"/>
    <dgm:cxn modelId="{923CE9CB-EDDB-4944-8FFC-FDB6176E920F}" srcId="{EEBB7590-F5ED-4B8F-A421-2723EC27C8EA}" destId="{7961598B-0AD0-4D5F-ACC0-21B89306779E}" srcOrd="0" destOrd="0" parTransId="{7434E49C-FCCB-4131-A400-7A114F169A15}" sibTransId="{88771CE9-A3D8-4ABB-B03B-F8DD3ADCF35A}"/>
    <dgm:cxn modelId="{D237599F-3E9C-42CD-8F3F-213B78047B76}" srcId="{EEBB7590-F5ED-4B8F-A421-2723EC27C8EA}" destId="{A0A62C24-7D5F-4D97-9EE5-CB7754E06C0F}" srcOrd="3" destOrd="0" parTransId="{1C642995-D858-4FCA-B44A-8AC9A3B45AC0}" sibTransId="{82F43831-E4AD-418F-ABB6-EBE47DD0AEFB}"/>
    <dgm:cxn modelId="{9A786935-0E45-4147-9BEE-0404292822B5}" srcId="{EEBB7590-F5ED-4B8F-A421-2723EC27C8EA}" destId="{BE122662-0C07-4B8D-B46F-F072223DC258}" srcOrd="2" destOrd="0" parTransId="{C31D6219-2F6A-4FFF-81FE-EF5AF619E7BF}" sibTransId="{31531237-CF89-4FAA-86D2-E2ADE9E37D54}"/>
    <dgm:cxn modelId="{A343F071-2136-48C4-BE0A-EC58AB4F8C6B}" type="presOf" srcId="{4845B404-2183-461A-8EB5-ADB97E14EBF4}" destId="{DBADD2E3-0252-4F81-9473-D37EC6CF57AD}" srcOrd="0" destOrd="0" presId="urn:microsoft.com/office/officeart/2009/3/layout/PlusandMinus"/>
    <dgm:cxn modelId="{DF4C8E84-8EC6-46CA-B820-14FDE098D620}" type="presParOf" srcId="{D27630DC-D6A6-464F-86A1-1A336404D19A}" destId="{BDBB7BE1-A058-4FB5-9DF8-1E416EA1AD5B}" srcOrd="0" destOrd="0" presId="urn:microsoft.com/office/officeart/2009/3/layout/PlusandMinus"/>
    <dgm:cxn modelId="{EB78669C-02E7-4821-874F-6619B1E882C5}" type="presParOf" srcId="{D27630DC-D6A6-464F-86A1-1A336404D19A}" destId="{494F329B-3B0B-47B7-8F06-C2D5ACE7E911}" srcOrd="1" destOrd="0" presId="urn:microsoft.com/office/officeart/2009/3/layout/PlusandMinus"/>
    <dgm:cxn modelId="{B196D79E-1D64-4A57-9B19-CAA16550FDDD}" type="presParOf" srcId="{D27630DC-D6A6-464F-86A1-1A336404D19A}" destId="{DBADD2E3-0252-4F81-9473-D37EC6CF57AD}" srcOrd="2" destOrd="0" presId="urn:microsoft.com/office/officeart/2009/3/layout/PlusandMinus"/>
    <dgm:cxn modelId="{95B68941-3FDF-4B02-9B07-228BE33DCE17}" type="presParOf" srcId="{D27630DC-D6A6-464F-86A1-1A336404D19A}" destId="{CD3258C4-E832-4159-AD25-5F95B6CADE78}" srcOrd="3" destOrd="0" presId="urn:microsoft.com/office/officeart/2009/3/layout/PlusandMinus"/>
    <dgm:cxn modelId="{B0EC41BB-C6DD-475E-A5AB-1CC8426B5763}" type="presParOf" srcId="{D27630DC-D6A6-464F-86A1-1A336404D19A}" destId="{0E441EED-5728-46F8-A162-284306BA00D3}" srcOrd="4" destOrd="0" presId="urn:microsoft.com/office/officeart/2009/3/layout/PlusandMinus"/>
    <dgm:cxn modelId="{9FBC4C60-6377-4784-B185-7193A7E66616}" type="presParOf" srcId="{D27630DC-D6A6-464F-86A1-1A336404D19A}" destId="{69F5713F-9F4B-4E1C-A0BB-B9A4CE4E6FE6}"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16D70FA0-D625-4A3D-83BA-942EDA72E718}" type="doc">
      <dgm:prSet loTypeId="urn:microsoft.com/office/officeart/2008/layout/VerticalCurvedList" loCatId="list" qsTypeId="urn:microsoft.com/office/officeart/2005/8/quickstyle/3d1" qsCatId="3D" csTypeId="urn:microsoft.com/office/officeart/2005/8/colors/colorful3" csCatId="colorful" phldr="1"/>
      <dgm:spPr/>
      <dgm:t>
        <a:bodyPr/>
        <a:lstStyle/>
        <a:p>
          <a:endParaRPr lang="ru-RU"/>
        </a:p>
      </dgm:t>
    </dgm:pt>
    <dgm:pt modelId="{4EBFF0ED-B7A8-49CA-8290-32DE0AD1DBF2}">
      <dgm:prSet/>
      <dgm:spPr/>
      <dgm:t>
        <a:bodyPr/>
        <a:lstStyle/>
        <a:p>
          <a:r>
            <a:rPr lang="ru-RU">
              <a:solidFill>
                <a:schemeClr val="tx1"/>
              </a:solidFill>
            </a:rPr>
            <a:t>статистические данные о количестве предприятий (граждан) той или иной категории</a:t>
          </a:r>
        </a:p>
      </dgm:t>
    </dgm:pt>
    <dgm:pt modelId="{36BB7B98-06E1-475F-AFFC-7514D9D1DE13}" type="parTrans" cxnId="{2D08B2A0-AE00-4082-9653-0DADD107B102}">
      <dgm:prSet/>
      <dgm:spPr/>
      <dgm:t>
        <a:bodyPr/>
        <a:lstStyle/>
        <a:p>
          <a:endParaRPr lang="ru-RU"/>
        </a:p>
      </dgm:t>
    </dgm:pt>
    <dgm:pt modelId="{39D2D9A3-B626-4204-BE5C-993E528AD3C1}" type="sibTrans" cxnId="{2D08B2A0-AE00-4082-9653-0DADD107B102}">
      <dgm:prSet/>
      <dgm:spPr/>
      <dgm:t>
        <a:bodyPr/>
        <a:lstStyle/>
        <a:p>
          <a:endParaRPr lang="ru-RU"/>
        </a:p>
      </dgm:t>
    </dgm:pt>
    <dgm:pt modelId="{D1CEB054-A3B0-4981-8358-C6E065D1A6CF}">
      <dgm:prSet/>
      <dgm:spPr/>
      <dgm:t>
        <a:bodyPr/>
        <a:lstStyle/>
        <a:p>
          <a:r>
            <a:rPr lang="ru-RU" dirty="0">
              <a:solidFill>
                <a:schemeClr val="tx1"/>
              </a:solidFill>
            </a:rPr>
            <a:t>данные реестров о количестве выданных лицензий, полученных разрешений, иные имеющиеся данные</a:t>
          </a:r>
        </a:p>
      </dgm:t>
    </dgm:pt>
    <dgm:pt modelId="{1D821D33-B507-478E-AEE2-16D2199F72A0}" type="parTrans" cxnId="{365E0C13-DF24-4780-9A42-99EBB46308FC}">
      <dgm:prSet/>
      <dgm:spPr/>
      <dgm:t>
        <a:bodyPr/>
        <a:lstStyle/>
        <a:p>
          <a:endParaRPr lang="ru-RU"/>
        </a:p>
      </dgm:t>
    </dgm:pt>
    <dgm:pt modelId="{AA16DF6E-F201-4565-8711-653C1D263D11}" type="sibTrans" cxnId="{365E0C13-DF24-4780-9A42-99EBB46308FC}">
      <dgm:prSet/>
      <dgm:spPr/>
      <dgm:t>
        <a:bodyPr/>
        <a:lstStyle/>
        <a:p>
          <a:endParaRPr lang="ru-RU"/>
        </a:p>
      </dgm:t>
    </dgm:pt>
    <dgm:pt modelId="{770F78EB-548C-4572-9712-49F23CDC3A99}">
      <dgm:prSet/>
      <dgm:spPr/>
      <dgm:t>
        <a:bodyPr/>
        <a:lstStyle/>
        <a:p>
          <a:r>
            <a:rPr lang="ru-RU" dirty="0">
              <a:solidFill>
                <a:schemeClr val="tx1"/>
              </a:solidFill>
            </a:rPr>
            <a:t>при невозможности точной оценки количества субъектов допустимо приведение интервальных оценок</a:t>
          </a:r>
        </a:p>
      </dgm:t>
    </dgm:pt>
    <dgm:pt modelId="{A6A32562-3F98-42FE-940B-2B7BDD8D72F7}" type="parTrans" cxnId="{06F5112B-1096-4942-B712-6153A97647DB}">
      <dgm:prSet/>
      <dgm:spPr/>
      <dgm:t>
        <a:bodyPr/>
        <a:lstStyle/>
        <a:p>
          <a:endParaRPr lang="ru-RU"/>
        </a:p>
      </dgm:t>
    </dgm:pt>
    <dgm:pt modelId="{79886542-C8BC-4B1D-9EA3-E3861AFB8457}" type="sibTrans" cxnId="{06F5112B-1096-4942-B712-6153A97647DB}">
      <dgm:prSet/>
      <dgm:spPr/>
      <dgm:t>
        <a:bodyPr/>
        <a:lstStyle/>
        <a:p>
          <a:endParaRPr lang="ru-RU"/>
        </a:p>
      </dgm:t>
    </dgm:pt>
    <dgm:pt modelId="{905D3D85-9177-402D-9FDB-38F44D7C1A49}">
      <dgm:prSet/>
      <dgm:spPr/>
      <dgm:t>
        <a:bodyPr/>
        <a:lstStyle/>
        <a:p>
          <a:r>
            <a:rPr lang="ru-RU" dirty="0">
              <a:solidFill>
                <a:schemeClr val="tx1"/>
              </a:solidFill>
            </a:rPr>
            <a:t>одновременно необходимо принимать во внимание те изменения, которые следуют из предлагаемого правового регулирования, например ужесточение требований к участникам определенного вида деятельности, вероятно, приведет к сокращению числа таких участников, даже если до его введения их численность росла</a:t>
          </a:r>
        </a:p>
      </dgm:t>
    </dgm:pt>
    <dgm:pt modelId="{EC6EE265-0D32-49F8-BCEC-59969C0D0A1E}" type="parTrans" cxnId="{A7087725-00F5-4705-B682-6612D9611333}">
      <dgm:prSet/>
      <dgm:spPr/>
      <dgm:t>
        <a:bodyPr/>
        <a:lstStyle/>
        <a:p>
          <a:endParaRPr lang="ru-RU"/>
        </a:p>
      </dgm:t>
    </dgm:pt>
    <dgm:pt modelId="{F078B28F-33E6-4868-83B2-9FA228740764}" type="sibTrans" cxnId="{A7087725-00F5-4705-B682-6612D9611333}">
      <dgm:prSet/>
      <dgm:spPr/>
      <dgm:t>
        <a:bodyPr/>
        <a:lstStyle/>
        <a:p>
          <a:endParaRPr lang="ru-RU"/>
        </a:p>
      </dgm:t>
    </dgm:pt>
    <dgm:pt modelId="{C8D57805-83BA-418D-9F5F-D1A7E97975EE}" type="pres">
      <dgm:prSet presAssocID="{16D70FA0-D625-4A3D-83BA-942EDA72E718}" presName="Name0" presStyleCnt="0">
        <dgm:presLayoutVars>
          <dgm:chMax val="7"/>
          <dgm:chPref val="7"/>
          <dgm:dir/>
        </dgm:presLayoutVars>
      </dgm:prSet>
      <dgm:spPr/>
      <dgm:t>
        <a:bodyPr/>
        <a:lstStyle/>
        <a:p>
          <a:endParaRPr lang="ru-RU"/>
        </a:p>
      </dgm:t>
    </dgm:pt>
    <dgm:pt modelId="{652EEF04-7E9F-437E-87B2-6DB52C5D7064}" type="pres">
      <dgm:prSet presAssocID="{16D70FA0-D625-4A3D-83BA-942EDA72E718}" presName="Name1" presStyleCnt="0"/>
      <dgm:spPr/>
    </dgm:pt>
    <dgm:pt modelId="{DFE0D484-4AF7-4C22-A887-4031059D3424}" type="pres">
      <dgm:prSet presAssocID="{16D70FA0-D625-4A3D-83BA-942EDA72E718}" presName="cycle" presStyleCnt="0"/>
      <dgm:spPr/>
    </dgm:pt>
    <dgm:pt modelId="{CBE1C621-BBAE-4D7E-A2D3-381200E6D416}" type="pres">
      <dgm:prSet presAssocID="{16D70FA0-D625-4A3D-83BA-942EDA72E718}" presName="srcNode" presStyleLbl="node1" presStyleIdx="0" presStyleCnt="4"/>
      <dgm:spPr/>
    </dgm:pt>
    <dgm:pt modelId="{90BB35C1-8C39-49C8-B816-15326282264F}" type="pres">
      <dgm:prSet presAssocID="{16D70FA0-D625-4A3D-83BA-942EDA72E718}" presName="conn" presStyleLbl="parChTrans1D2" presStyleIdx="0" presStyleCnt="1"/>
      <dgm:spPr/>
      <dgm:t>
        <a:bodyPr/>
        <a:lstStyle/>
        <a:p>
          <a:endParaRPr lang="ru-RU"/>
        </a:p>
      </dgm:t>
    </dgm:pt>
    <dgm:pt modelId="{29332AC5-B3ED-4A1A-B3AC-6EFB9333544C}" type="pres">
      <dgm:prSet presAssocID="{16D70FA0-D625-4A3D-83BA-942EDA72E718}" presName="extraNode" presStyleLbl="node1" presStyleIdx="0" presStyleCnt="4"/>
      <dgm:spPr/>
    </dgm:pt>
    <dgm:pt modelId="{30794309-6BC3-416B-904F-A5EA9C4DC6A6}" type="pres">
      <dgm:prSet presAssocID="{16D70FA0-D625-4A3D-83BA-942EDA72E718}" presName="dstNode" presStyleLbl="node1" presStyleIdx="0" presStyleCnt="4"/>
      <dgm:spPr/>
    </dgm:pt>
    <dgm:pt modelId="{8F2C0779-D3BD-470E-91B8-7819897119F4}" type="pres">
      <dgm:prSet presAssocID="{4EBFF0ED-B7A8-49CA-8290-32DE0AD1DBF2}" presName="text_1" presStyleLbl="node1" presStyleIdx="0" presStyleCnt="4">
        <dgm:presLayoutVars>
          <dgm:bulletEnabled val="1"/>
        </dgm:presLayoutVars>
      </dgm:prSet>
      <dgm:spPr/>
      <dgm:t>
        <a:bodyPr/>
        <a:lstStyle/>
        <a:p>
          <a:endParaRPr lang="ru-RU"/>
        </a:p>
      </dgm:t>
    </dgm:pt>
    <dgm:pt modelId="{1CCE3DFF-308E-4F17-A8D5-1641EE9C0103}" type="pres">
      <dgm:prSet presAssocID="{4EBFF0ED-B7A8-49CA-8290-32DE0AD1DBF2}" presName="accent_1" presStyleCnt="0"/>
      <dgm:spPr/>
    </dgm:pt>
    <dgm:pt modelId="{D47A1C4C-1843-4311-BB46-872541A3F553}" type="pres">
      <dgm:prSet presAssocID="{4EBFF0ED-B7A8-49CA-8290-32DE0AD1DBF2}" presName="accentRepeatNode" presStyleLbl="solidFgAcc1" presStyleIdx="0" presStyleCnt="4"/>
      <dgm:spPr/>
    </dgm:pt>
    <dgm:pt modelId="{452363D2-7B3D-44E1-8F2A-C55865A7D71F}" type="pres">
      <dgm:prSet presAssocID="{D1CEB054-A3B0-4981-8358-C6E065D1A6CF}" presName="text_2" presStyleLbl="node1" presStyleIdx="1" presStyleCnt="4">
        <dgm:presLayoutVars>
          <dgm:bulletEnabled val="1"/>
        </dgm:presLayoutVars>
      </dgm:prSet>
      <dgm:spPr/>
      <dgm:t>
        <a:bodyPr/>
        <a:lstStyle/>
        <a:p>
          <a:endParaRPr lang="ru-RU"/>
        </a:p>
      </dgm:t>
    </dgm:pt>
    <dgm:pt modelId="{8A43D398-BA8A-446C-BC27-2DF5043A4A9E}" type="pres">
      <dgm:prSet presAssocID="{D1CEB054-A3B0-4981-8358-C6E065D1A6CF}" presName="accent_2" presStyleCnt="0"/>
      <dgm:spPr/>
    </dgm:pt>
    <dgm:pt modelId="{060BDAAA-29EA-4A90-B829-7ADDC0C744BA}" type="pres">
      <dgm:prSet presAssocID="{D1CEB054-A3B0-4981-8358-C6E065D1A6CF}" presName="accentRepeatNode" presStyleLbl="solidFgAcc1" presStyleIdx="1" presStyleCnt="4"/>
      <dgm:spPr/>
    </dgm:pt>
    <dgm:pt modelId="{CDA08704-01F9-44CE-A2DB-329351C905D6}" type="pres">
      <dgm:prSet presAssocID="{770F78EB-548C-4572-9712-49F23CDC3A99}" presName="text_3" presStyleLbl="node1" presStyleIdx="2" presStyleCnt="4">
        <dgm:presLayoutVars>
          <dgm:bulletEnabled val="1"/>
        </dgm:presLayoutVars>
      </dgm:prSet>
      <dgm:spPr/>
      <dgm:t>
        <a:bodyPr/>
        <a:lstStyle/>
        <a:p>
          <a:endParaRPr lang="ru-RU"/>
        </a:p>
      </dgm:t>
    </dgm:pt>
    <dgm:pt modelId="{62FB83C0-EBAF-46EF-893C-254D79D60325}" type="pres">
      <dgm:prSet presAssocID="{770F78EB-548C-4572-9712-49F23CDC3A99}" presName="accent_3" presStyleCnt="0"/>
      <dgm:spPr/>
    </dgm:pt>
    <dgm:pt modelId="{86BD11C3-94F4-41E4-9AAB-DBE875B2398D}" type="pres">
      <dgm:prSet presAssocID="{770F78EB-548C-4572-9712-49F23CDC3A99}" presName="accentRepeatNode" presStyleLbl="solidFgAcc1" presStyleIdx="2" presStyleCnt="4"/>
      <dgm:spPr/>
    </dgm:pt>
    <dgm:pt modelId="{F591B190-06C2-4EA5-BF89-55DA35E65B8C}" type="pres">
      <dgm:prSet presAssocID="{905D3D85-9177-402D-9FDB-38F44D7C1A49}" presName="text_4" presStyleLbl="node1" presStyleIdx="3" presStyleCnt="4" custLinFactNeighborX="3901">
        <dgm:presLayoutVars>
          <dgm:bulletEnabled val="1"/>
        </dgm:presLayoutVars>
      </dgm:prSet>
      <dgm:spPr/>
      <dgm:t>
        <a:bodyPr/>
        <a:lstStyle/>
        <a:p>
          <a:endParaRPr lang="ru-RU"/>
        </a:p>
      </dgm:t>
    </dgm:pt>
    <dgm:pt modelId="{58396566-A3FE-41D7-A183-4BF8554FB2A8}" type="pres">
      <dgm:prSet presAssocID="{905D3D85-9177-402D-9FDB-38F44D7C1A49}" presName="accent_4" presStyleCnt="0"/>
      <dgm:spPr/>
    </dgm:pt>
    <dgm:pt modelId="{89EB15B6-6C24-4ACE-A20D-F659D6B31F30}" type="pres">
      <dgm:prSet presAssocID="{905D3D85-9177-402D-9FDB-38F44D7C1A49}" presName="accentRepeatNode" presStyleLbl="solidFgAcc1" presStyleIdx="3" presStyleCnt="4"/>
      <dgm:spPr/>
    </dgm:pt>
  </dgm:ptLst>
  <dgm:cxnLst>
    <dgm:cxn modelId="{2D08B2A0-AE00-4082-9653-0DADD107B102}" srcId="{16D70FA0-D625-4A3D-83BA-942EDA72E718}" destId="{4EBFF0ED-B7A8-49CA-8290-32DE0AD1DBF2}" srcOrd="0" destOrd="0" parTransId="{36BB7B98-06E1-475F-AFFC-7514D9D1DE13}" sibTransId="{39D2D9A3-B626-4204-BE5C-993E528AD3C1}"/>
    <dgm:cxn modelId="{365E0C13-DF24-4780-9A42-99EBB46308FC}" srcId="{16D70FA0-D625-4A3D-83BA-942EDA72E718}" destId="{D1CEB054-A3B0-4981-8358-C6E065D1A6CF}" srcOrd="1" destOrd="0" parTransId="{1D821D33-B507-478E-AEE2-16D2199F72A0}" sibTransId="{AA16DF6E-F201-4565-8711-653C1D263D11}"/>
    <dgm:cxn modelId="{1EADABF6-FCDD-4F6E-AE1E-F153F2F9E8BA}" type="presOf" srcId="{16D70FA0-D625-4A3D-83BA-942EDA72E718}" destId="{C8D57805-83BA-418D-9F5F-D1A7E97975EE}" srcOrd="0" destOrd="0" presId="urn:microsoft.com/office/officeart/2008/layout/VerticalCurvedList"/>
    <dgm:cxn modelId="{772B3A18-B8A2-4EBE-8A6D-365AED26A342}" type="presOf" srcId="{770F78EB-548C-4572-9712-49F23CDC3A99}" destId="{CDA08704-01F9-44CE-A2DB-329351C905D6}" srcOrd="0" destOrd="0" presId="urn:microsoft.com/office/officeart/2008/layout/VerticalCurvedList"/>
    <dgm:cxn modelId="{4379187D-0006-40C7-8A80-865C9CF924ED}" type="presOf" srcId="{39D2D9A3-B626-4204-BE5C-993E528AD3C1}" destId="{90BB35C1-8C39-49C8-B816-15326282264F}" srcOrd="0" destOrd="0" presId="urn:microsoft.com/office/officeart/2008/layout/VerticalCurvedList"/>
    <dgm:cxn modelId="{A7087725-00F5-4705-B682-6612D9611333}" srcId="{16D70FA0-D625-4A3D-83BA-942EDA72E718}" destId="{905D3D85-9177-402D-9FDB-38F44D7C1A49}" srcOrd="3" destOrd="0" parTransId="{EC6EE265-0D32-49F8-BCEC-59969C0D0A1E}" sibTransId="{F078B28F-33E6-4868-83B2-9FA228740764}"/>
    <dgm:cxn modelId="{9B59FB12-FC52-4E09-8C64-9EE9DC7C3106}" type="presOf" srcId="{4EBFF0ED-B7A8-49CA-8290-32DE0AD1DBF2}" destId="{8F2C0779-D3BD-470E-91B8-7819897119F4}" srcOrd="0" destOrd="0" presId="urn:microsoft.com/office/officeart/2008/layout/VerticalCurvedList"/>
    <dgm:cxn modelId="{4617EBEA-B8CE-4790-89A2-9BBD9AE35EFD}" type="presOf" srcId="{D1CEB054-A3B0-4981-8358-C6E065D1A6CF}" destId="{452363D2-7B3D-44E1-8F2A-C55865A7D71F}" srcOrd="0" destOrd="0" presId="urn:microsoft.com/office/officeart/2008/layout/VerticalCurvedList"/>
    <dgm:cxn modelId="{06F5112B-1096-4942-B712-6153A97647DB}" srcId="{16D70FA0-D625-4A3D-83BA-942EDA72E718}" destId="{770F78EB-548C-4572-9712-49F23CDC3A99}" srcOrd="2" destOrd="0" parTransId="{A6A32562-3F98-42FE-940B-2B7BDD8D72F7}" sibTransId="{79886542-C8BC-4B1D-9EA3-E3861AFB8457}"/>
    <dgm:cxn modelId="{FC35BC9D-164A-4A4A-AD79-82E1CDA77C62}" type="presOf" srcId="{905D3D85-9177-402D-9FDB-38F44D7C1A49}" destId="{F591B190-06C2-4EA5-BF89-55DA35E65B8C}" srcOrd="0" destOrd="0" presId="urn:microsoft.com/office/officeart/2008/layout/VerticalCurvedList"/>
    <dgm:cxn modelId="{CCE4BEC4-1334-4AC9-BFDE-8FAD00A282A8}" type="presParOf" srcId="{C8D57805-83BA-418D-9F5F-D1A7E97975EE}" destId="{652EEF04-7E9F-437E-87B2-6DB52C5D7064}" srcOrd="0" destOrd="0" presId="urn:microsoft.com/office/officeart/2008/layout/VerticalCurvedList"/>
    <dgm:cxn modelId="{E1E23B00-99DC-4B61-949D-4604AA02DAB2}" type="presParOf" srcId="{652EEF04-7E9F-437E-87B2-6DB52C5D7064}" destId="{DFE0D484-4AF7-4C22-A887-4031059D3424}" srcOrd="0" destOrd="0" presId="urn:microsoft.com/office/officeart/2008/layout/VerticalCurvedList"/>
    <dgm:cxn modelId="{2BE5FACA-8EB1-4B84-B524-1AA993CBE2A4}" type="presParOf" srcId="{DFE0D484-4AF7-4C22-A887-4031059D3424}" destId="{CBE1C621-BBAE-4D7E-A2D3-381200E6D416}" srcOrd="0" destOrd="0" presId="urn:microsoft.com/office/officeart/2008/layout/VerticalCurvedList"/>
    <dgm:cxn modelId="{57E2FC71-E0A4-4257-81BA-6553D246C12E}" type="presParOf" srcId="{DFE0D484-4AF7-4C22-A887-4031059D3424}" destId="{90BB35C1-8C39-49C8-B816-15326282264F}" srcOrd="1" destOrd="0" presId="urn:microsoft.com/office/officeart/2008/layout/VerticalCurvedList"/>
    <dgm:cxn modelId="{E3D474EF-404E-481B-A96E-0B8FA62150AF}" type="presParOf" srcId="{DFE0D484-4AF7-4C22-A887-4031059D3424}" destId="{29332AC5-B3ED-4A1A-B3AC-6EFB9333544C}" srcOrd="2" destOrd="0" presId="urn:microsoft.com/office/officeart/2008/layout/VerticalCurvedList"/>
    <dgm:cxn modelId="{0BABF880-7624-486E-A733-97ED5BB1227A}" type="presParOf" srcId="{DFE0D484-4AF7-4C22-A887-4031059D3424}" destId="{30794309-6BC3-416B-904F-A5EA9C4DC6A6}" srcOrd="3" destOrd="0" presId="urn:microsoft.com/office/officeart/2008/layout/VerticalCurvedList"/>
    <dgm:cxn modelId="{E96592AF-DB06-4B55-B4BC-9D563E8A236B}" type="presParOf" srcId="{652EEF04-7E9F-437E-87B2-6DB52C5D7064}" destId="{8F2C0779-D3BD-470E-91B8-7819897119F4}" srcOrd="1" destOrd="0" presId="urn:microsoft.com/office/officeart/2008/layout/VerticalCurvedList"/>
    <dgm:cxn modelId="{40E5122F-D093-471A-9D77-D47AF5F5D8E7}" type="presParOf" srcId="{652EEF04-7E9F-437E-87B2-6DB52C5D7064}" destId="{1CCE3DFF-308E-4F17-A8D5-1641EE9C0103}" srcOrd="2" destOrd="0" presId="urn:microsoft.com/office/officeart/2008/layout/VerticalCurvedList"/>
    <dgm:cxn modelId="{6B293E6C-8D45-47F4-97C6-44CC8632A83C}" type="presParOf" srcId="{1CCE3DFF-308E-4F17-A8D5-1641EE9C0103}" destId="{D47A1C4C-1843-4311-BB46-872541A3F553}" srcOrd="0" destOrd="0" presId="urn:microsoft.com/office/officeart/2008/layout/VerticalCurvedList"/>
    <dgm:cxn modelId="{A38B179C-B716-4D74-A093-0BB8333963C6}" type="presParOf" srcId="{652EEF04-7E9F-437E-87B2-6DB52C5D7064}" destId="{452363D2-7B3D-44E1-8F2A-C55865A7D71F}" srcOrd="3" destOrd="0" presId="urn:microsoft.com/office/officeart/2008/layout/VerticalCurvedList"/>
    <dgm:cxn modelId="{34EC1B1B-FED8-4021-9D16-9ACEDC972089}" type="presParOf" srcId="{652EEF04-7E9F-437E-87B2-6DB52C5D7064}" destId="{8A43D398-BA8A-446C-BC27-2DF5043A4A9E}" srcOrd="4" destOrd="0" presId="urn:microsoft.com/office/officeart/2008/layout/VerticalCurvedList"/>
    <dgm:cxn modelId="{59D15FAE-F92A-43AE-8F19-3F52A973891E}" type="presParOf" srcId="{8A43D398-BA8A-446C-BC27-2DF5043A4A9E}" destId="{060BDAAA-29EA-4A90-B829-7ADDC0C744BA}" srcOrd="0" destOrd="0" presId="urn:microsoft.com/office/officeart/2008/layout/VerticalCurvedList"/>
    <dgm:cxn modelId="{4996CF98-EFB0-4909-AAAD-1A5273307077}" type="presParOf" srcId="{652EEF04-7E9F-437E-87B2-6DB52C5D7064}" destId="{CDA08704-01F9-44CE-A2DB-329351C905D6}" srcOrd="5" destOrd="0" presId="urn:microsoft.com/office/officeart/2008/layout/VerticalCurvedList"/>
    <dgm:cxn modelId="{1520A728-EA80-40E3-98DB-49FCB3A548F8}" type="presParOf" srcId="{652EEF04-7E9F-437E-87B2-6DB52C5D7064}" destId="{62FB83C0-EBAF-46EF-893C-254D79D60325}" srcOrd="6" destOrd="0" presId="urn:microsoft.com/office/officeart/2008/layout/VerticalCurvedList"/>
    <dgm:cxn modelId="{82525BCE-EF23-43C9-89A0-A19409D21610}" type="presParOf" srcId="{62FB83C0-EBAF-46EF-893C-254D79D60325}" destId="{86BD11C3-94F4-41E4-9AAB-DBE875B2398D}" srcOrd="0" destOrd="0" presId="urn:microsoft.com/office/officeart/2008/layout/VerticalCurvedList"/>
    <dgm:cxn modelId="{9495DDCC-2C7A-4AF7-8A1D-12CAC8F11317}" type="presParOf" srcId="{652EEF04-7E9F-437E-87B2-6DB52C5D7064}" destId="{F591B190-06C2-4EA5-BF89-55DA35E65B8C}" srcOrd="7" destOrd="0" presId="urn:microsoft.com/office/officeart/2008/layout/VerticalCurvedList"/>
    <dgm:cxn modelId="{0D5F3C30-8702-43B1-81F7-B897F19F2E11}" type="presParOf" srcId="{652EEF04-7E9F-437E-87B2-6DB52C5D7064}" destId="{58396566-A3FE-41D7-A183-4BF8554FB2A8}" srcOrd="8" destOrd="0" presId="urn:microsoft.com/office/officeart/2008/layout/VerticalCurvedList"/>
    <dgm:cxn modelId="{90F3AF0C-47CB-41CF-963D-C43706D7286B}" type="presParOf" srcId="{58396566-A3FE-41D7-A183-4BF8554FB2A8}" destId="{89EB15B6-6C24-4ACE-A20D-F659D6B31F3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BD41C37-8209-47ED-B493-3080085AC931}" type="doc">
      <dgm:prSet loTypeId="urn:microsoft.com/office/officeart/2005/8/layout/hierarchy4" loCatId="hierarchy" qsTypeId="urn:microsoft.com/office/officeart/2005/8/quickstyle/3d1" qsCatId="3D" csTypeId="urn:microsoft.com/office/officeart/2005/8/colors/accent1_4" csCatId="accent1" phldr="1"/>
      <dgm:spPr/>
      <dgm:t>
        <a:bodyPr/>
        <a:lstStyle/>
        <a:p>
          <a:endParaRPr lang="ru-RU"/>
        </a:p>
      </dgm:t>
    </dgm:pt>
    <dgm:pt modelId="{647580F3-B2A2-412B-B6AB-F6E145A30B76}">
      <dgm:prSet/>
      <dgm:spPr/>
      <dgm:t>
        <a:bodyPr/>
        <a:lstStyle/>
        <a:p>
          <a:r>
            <a:rPr lang="ru-RU" dirty="0">
              <a:solidFill>
                <a:schemeClr val="tx1"/>
              </a:solidFill>
              <a:latin typeface="Times New Roman" panose="02020603050405020304" pitchFamily="18" charset="0"/>
              <a:cs typeface="Times New Roman" panose="02020603050405020304" pitchFamily="18" charset="0"/>
            </a:rPr>
            <a:t>необходимо указать все функции, полномочия, обязанности и права органов исполнительной власти Республики Дагестан, которые вводятся, отменяются или изменяются предлагаемым правовым регулированием </a:t>
          </a:r>
        </a:p>
      </dgm:t>
    </dgm:pt>
    <dgm:pt modelId="{F1C1BD3B-1159-4DBE-B9AB-440DD3FBEA57}" type="parTrans" cxnId="{E2CADFF2-CB2D-4EF0-A0BC-3C5D07A35F17}">
      <dgm:prSet/>
      <dgm:spPr/>
      <dgm:t>
        <a:bodyPr/>
        <a:lstStyle/>
        <a:p>
          <a:endParaRPr lang="ru-RU"/>
        </a:p>
      </dgm:t>
    </dgm:pt>
    <dgm:pt modelId="{007C0424-0929-4BAC-A9C6-D906D8144F91}" type="sibTrans" cxnId="{E2CADFF2-CB2D-4EF0-A0BC-3C5D07A35F17}">
      <dgm:prSet/>
      <dgm:spPr/>
      <dgm:t>
        <a:bodyPr/>
        <a:lstStyle/>
        <a:p>
          <a:endParaRPr lang="ru-RU"/>
        </a:p>
      </dgm:t>
    </dgm:pt>
    <dgm:pt modelId="{B1AB6016-4664-465A-B8F0-23D7702EC26C}">
      <dgm:prSet/>
      <dgm:spPr/>
      <dgm:t>
        <a:bodyPr/>
        <a:lstStyle/>
        <a:p>
          <a:r>
            <a:rPr lang="ru-RU" dirty="0">
              <a:solidFill>
                <a:schemeClr val="tx1"/>
              </a:solidFill>
              <a:latin typeface="Times New Roman" panose="02020603050405020304" pitchFamily="18" charset="0"/>
              <a:cs typeface="Times New Roman" panose="02020603050405020304" pitchFamily="18" charset="0"/>
            </a:rPr>
            <a:t>кратко описывается порядок реализации изменяемых функций: каким именно органом они реализуются (будут реализовываться), какие полномочия делегируются муниципальному уровню, государственным или негосударственным организациям и другим лицам </a:t>
          </a:r>
        </a:p>
      </dgm:t>
    </dgm:pt>
    <dgm:pt modelId="{B99D616A-9F9D-404D-8DE3-D3A4D4E1BDB5}" type="parTrans" cxnId="{CA720DE2-FC68-4F65-AE8C-A3E739C33C33}">
      <dgm:prSet/>
      <dgm:spPr/>
      <dgm:t>
        <a:bodyPr/>
        <a:lstStyle/>
        <a:p>
          <a:endParaRPr lang="ru-RU"/>
        </a:p>
      </dgm:t>
    </dgm:pt>
    <dgm:pt modelId="{B31ECAE8-745C-4ED1-8557-A67E88AE9A7F}" type="sibTrans" cxnId="{CA720DE2-FC68-4F65-AE8C-A3E739C33C33}">
      <dgm:prSet/>
      <dgm:spPr/>
      <dgm:t>
        <a:bodyPr/>
        <a:lstStyle/>
        <a:p>
          <a:endParaRPr lang="ru-RU"/>
        </a:p>
      </dgm:t>
    </dgm:pt>
    <dgm:pt modelId="{4B9F419B-113F-4178-8AE3-47EF7E83B0E7}">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под порядком реализации функций в том числе понимаются регулярное наблюдение, выборочные проверки, анализ отчетности и (или) статистических данных, выдача разрешений, согласование, экспертиза, прием уведомлений и прочее</a:t>
          </a:r>
        </a:p>
      </dgm:t>
    </dgm:pt>
    <dgm:pt modelId="{32582C9E-92D2-4502-9FFB-8F7B0B49C275}" type="parTrans" cxnId="{7017434A-B6A9-4998-B416-DBEE698FDB1C}">
      <dgm:prSet/>
      <dgm:spPr/>
      <dgm:t>
        <a:bodyPr/>
        <a:lstStyle/>
        <a:p>
          <a:endParaRPr lang="ru-RU"/>
        </a:p>
      </dgm:t>
    </dgm:pt>
    <dgm:pt modelId="{38817822-8DD1-4A74-AA67-ED55EDFCC405}" type="sibTrans" cxnId="{7017434A-B6A9-4998-B416-DBEE698FDB1C}">
      <dgm:prSet/>
      <dgm:spPr/>
      <dgm:t>
        <a:bodyPr/>
        <a:lstStyle/>
        <a:p>
          <a:endParaRPr lang="ru-RU"/>
        </a:p>
      </dgm:t>
    </dgm:pt>
    <dgm:pt modelId="{4690F4BC-4467-4B66-9F11-C207E23A9DAB}" type="pres">
      <dgm:prSet presAssocID="{FBD41C37-8209-47ED-B493-3080085AC931}" presName="Name0" presStyleCnt="0">
        <dgm:presLayoutVars>
          <dgm:chPref val="1"/>
          <dgm:dir/>
          <dgm:animOne val="branch"/>
          <dgm:animLvl val="lvl"/>
          <dgm:resizeHandles/>
        </dgm:presLayoutVars>
      </dgm:prSet>
      <dgm:spPr/>
      <dgm:t>
        <a:bodyPr/>
        <a:lstStyle/>
        <a:p>
          <a:endParaRPr lang="ru-RU"/>
        </a:p>
      </dgm:t>
    </dgm:pt>
    <dgm:pt modelId="{0C783F99-5FDE-4352-9ACB-F21EB3E7FD05}" type="pres">
      <dgm:prSet presAssocID="{647580F3-B2A2-412B-B6AB-F6E145A30B76}" presName="vertOne" presStyleCnt="0"/>
      <dgm:spPr/>
    </dgm:pt>
    <dgm:pt modelId="{0322DC00-0A4A-44CD-9A96-62545FE61D3E}" type="pres">
      <dgm:prSet presAssocID="{647580F3-B2A2-412B-B6AB-F6E145A30B76}" presName="txOne" presStyleLbl="node0" presStyleIdx="0" presStyleCnt="3">
        <dgm:presLayoutVars>
          <dgm:chPref val="3"/>
        </dgm:presLayoutVars>
      </dgm:prSet>
      <dgm:spPr/>
      <dgm:t>
        <a:bodyPr/>
        <a:lstStyle/>
        <a:p>
          <a:endParaRPr lang="ru-RU"/>
        </a:p>
      </dgm:t>
    </dgm:pt>
    <dgm:pt modelId="{0F782B37-6B76-46DC-8621-24E101A40D21}" type="pres">
      <dgm:prSet presAssocID="{647580F3-B2A2-412B-B6AB-F6E145A30B76}" presName="horzOne" presStyleCnt="0"/>
      <dgm:spPr/>
    </dgm:pt>
    <dgm:pt modelId="{C5436EB4-9194-41D6-9066-CC62911CBF54}" type="pres">
      <dgm:prSet presAssocID="{007C0424-0929-4BAC-A9C6-D906D8144F91}" presName="sibSpaceOne" presStyleCnt="0"/>
      <dgm:spPr/>
    </dgm:pt>
    <dgm:pt modelId="{7719A352-129D-42AE-932C-C7C06EDF97C8}" type="pres">
      <dgm:prSet presAssocID="{B1AB6016-4664-465A-B8F0-23D7702EC26C}" presName="vertOne" presStyleCnt="0"/>
      <dgm:spPr/>
    </dgm:pt>
    <dgm:pt modelId="{F77AAFB9-1944-42BD-96ED-CF8C82D393A5}" type="pres">
      <dgm:prSet presAssocID="{B1AB6016-4664-465A-B8F0-23D7702EC26C}" presName="txOne" presStyleLbl="node0" presStyleIdx="1" presStyleCnt="3">
        <dgm:presLayoutVars>
          <dgm:chPref val="3"/>
        </dgm:presLayoutVars>
      </dgm:prSet>
      <dgm:spPr/>
      <dgm:t>
        <a:bodyPr/>
        <a:lstStyle/>
        <a:p>
          <a:endParaRPr lang="ru-RU"/>
        </a:p>
      </dgm:t>
    </dgm:pt>
    <dgm:pt modelId="{0B9D39A7-4F7F-410D-AC3E-D041D84AF9E0}" type="pres">
      <dgm:prSet presAssocID="{B1AB6016-4664-465A-B8F0-23D7702EC26C}" presName="horzOne" presStyleCnt="0"/>
      <dgm:spPr/>
    </dgm:pt>
    <dgm:pt modelId="{EE1BA840-02E2-4377-BE5E-23A9FBA8700F}" type="pres">
      <dgm:prSet presAssocID="{B31ECAE8-745C-4ED1-8557-A67E88AE9A7F}" presName="sibSpaceOne" presStyleCnt="0"/>
      <dgm:spPr/>
    </dgm:pt>
    <dgm:pt modelId="{086EFEB5-1E33-49BA-9C60-FE75A8DC76BE}" type="pres">
      <dgm:prSet presAssocID="{4B9F419B-113F-4178-8AE3-47EF7E83B0E7}" presName="vertOne" presStyleCnt="0"/>
      <dgm:spPr/>
    </dgm:pt>
    <dgm:pt modelId="{F34878AE-26EA-4691-92C8-C348665A6427}" type="pres">
      <dgm:prSet presAssocID="{4B9F419B-113F-4178-8AE3-47EF7E83B0E7}" presName="txOne" presStyleLbl="node0" presStyleIdx="2" presStyleCnt="3">
        <dgm:presLayoutVars>
          <dgm:chPref val="3"/>
        </dgm:presLayoutVars>
      </dgm:prSet>
      <dgm:spPr/>
      <dgm:t>
        <a:bodyPr/>
        <a:lstStyle/>
        <a:p>
          <a:endParaRPr lang="ru-RU"/>
        </a:p>
      </dgm:t>
    </dgm:pt>
    <dgm:pt modelId="{DAB98C62-8F83-4885-8A8C-293C3FB6CDCB}" type="pres">
      <dgm:prSet presAssocID="{4B9F419B-113F-4178-8AE3-47EF7E83B0E7}" presName="horzOne" presStyleCnt="0"/>
      <dgm:spPr/>
    </dgm:pt>
  </dgm:ptLst>
  <dgm:cxnLst>
    <dgm:cxn modelId="{7017434A-B6A9-4998-B416-DBEE698FDB1C}" srcId="{FBD41C37-8209-47ED-B493-3080085AC931}" destId="{4B9F419B-113F-4178-8AE3-47EF7E83B0E7}" srcOrd="2" destOrd="0" parTransId="{32582C9E-92D2-4502-9FFB-8F7B0B49C275}" sibTransId="{38817822-8DD1-4A74-AA67-ED55EDFCC405}"/>
    <dgm:cxn modelId="{CA720DE2-FC68-4F65-AE8C-A3E739C33C33}" srcId="{FBD41C37-8209-47ED-B493-3080085AC931}" destId="{B1AB6016-4664-465A-B8F0-23D7702EC26C}" srcOrd="1" destOrd="0" parTransId="{B99D616A-9F9D-404D-8DE3-D3A4D4E1BDB5}" sibTransId="{B31ECAE8-745C-4ED1-8557-A67E88AE9A7F}"/>
    <dgm:cxn modelId="{CAA783BF-F39E-4601-9995-FD085F1C5993}" type="presOf" srcId="{B1AB6016-4664-465A-B8F0-23D7702EC26C}" destId="{F77AAFB9-1944-42BD-96ED-CF8C82D393A5}" srcOrd="0" destOrd="0" presId="urn:microsoft.com/office/officeart/2005/8/layout/hierarchy4"/>
    <dgm:cxn modelId="{90C69331-16B6-4F43-B15B-9736CF0B1C7D}" type="presOf" srcId="{4B9F419B-113F-4178-8AE3-47EF7E83B0E7}" destId="{F34878AE-26EA-4691-92C8-C348665A6427}" srcOrd="0" destOrd="0" presId="urn:microsoft.com/office/officeart/2005/8/layout/hierarchy4"/>
    <dgm:cxn modelId="{23198E7F-F354-431F-8443-34A18B0EDE46}" type="presOf" srcId="{FBD41C37-8209-47ED-B493-3080085AC931}" destId="{4690F4BC-4467-4B66-9F11-C207E23A9DAB}" srcOrd="0" destOrd="0" presId="urn:microsoft.com/office/officeart/2005/8/layout/hierarchy4"/>
    <dgm:cxn modelId="{E2CADFF2-CB2D-4EF0-A0BC-3C5D07A35F17}" srcId="{FBD41C37-8209-47ED-B493-3080085AC931}" destId="{647580F3-B2A2-412B-B6AB-F6E145A30B76}" srcOrd="0" destOrd="0" parTransId="{F1C1BD3B-1159-4DBE-B9AB-440DD3FBEA57}" sibTransId="{007C0424-0929-4BAC-A9C6-D906D8144F91}"/>
    <dgm:cxn modelId="{0D14F020-994C-4CC5-9279-41964BC53E90}" type="presOf" srcId="{647580F3-B2A2-412B-B6AB-F6E145A30B76}" destId="{0322DC00-0A4A-44CD-9A96-62545FE61D3E}" srcOrd="0" destOrd="0" presId="urn:microsoft.com/office/officeart/2005/8/layout/hierarchy4"/>
    <dgm:cxn modelId="{73F9A50A-2D80-4555-979C-0F94C98C9447}" type="presParOf" srcId="{4690F4BC-4467-4B66-9F11-C207E23A9DAB}" destId="{0C783F99-5FDE-4352-9ACB-F21EB3E7FD05}" srcOrd="0" destOrd="0" presId="urn:microsoft.com/office/officeart/2005/8/layout/hierarchy4"/>
    <dgm:cxn modelId="{89FA2CA8-D989-4E72-A2FB-11C8002E90F6}" type="presParOf" srcId="{0C783F99-5FDE-4352-9ACB-F21EB3E7FD05}" destId="{0322DC00-0A4A-44CD-9A96-62545FE61D3E}" srcOrd="0" destOrd="0" presId="urn:microsoft.com/office/officeart/2005/8/layout/hierarchy4"/>
    <dgm:cxn modelId="{B7C42914-42D1-4477-B133-482B23974CE8}" type="presParOf" srcId="{0C783F99-5FDE-4352-9ACB-F21EB3E7FD05}" destId="{0F782B37-6B76-46DC-8621-24E101A40D21}" srcOrd="1" destOrd="0" presId="urn:microsoft.com/office/officeart/2005/8/layout/hierarchy4"/>
    <dgm:cxn modelId="{B8844C60-B696-45F1-A7EE-C330A72830DA}" type="presParOf" srcId="{4690F4BC-4467-4B66-9F11-C207E23A9DAB}" destId="{C5436EB4-9194-41D6-9066-CC62911CBF54}" srcOrd="1" destOrd="0" presId="urn:microsoft.com/office/officeart/2005/8/layout/hierarchy4"/>
    <dgm:cxn modelId="{8481D0C8-3025-471C-AAF7-51106DB98447}" type="presParOf" srcId="{4690F4BC-4467-4B66-9F11-C207E23A9DAB}" destId="{7719A352-129D-42AE-932C-C7C06EDF97C8}" srcOrd="2" destOrd="0" presId="urn:microsoft.com/office/officeart/2005/8/layout/hierarchy4"/>
    <dgm:cxn modelId="{EF8D707D-1965-4472-B5F5-B79C71192E67}" type="presParOf" srcId="{7719A352-129D-42AE-932C-C7C06EDF97C8}" destId="{F77AAFB9-1944-42BD-96ED-CF8C82D393A5}" srcOrd="0" destOrd="0" presId="urn:microsoft.com/office/officeart/2005/8/layout/hierarchy4"/>
    <dgm:cxn modelId="{B10ADD13-4F72-464A-8624-48029A0EA564}" type="presParOf" srcId="{7719A352-129D-42AE-932C-C7C06EDF97C8}" destId="{0B9D39A7-4F7F-410D-AC3E-D041D84AF9E0}" srcOrd="1" destOrd="0" presId="urn:microsoft.com/office/officeart/2005/8/layout/hierarchy4"/>
    <dgm:cxn modelId="{AD08644B-D251-4CC8-8F67-6CC46678C5A4}" type="presParOf" srcId="{4690F4BC-4467-4B66-9F11-C207E23A9DAB}" destId="{EE1BA840-02E2-4377-BE5E-23A9FBA8700F}" srcOrd="3" destOrd="0" presId="urn:microsoft.com/office/officeart/2005/8/layout/hierarchy4"/>
    <dgm:cxn modelId="{58290E97-A53F-453F-87ED-8916AD55CF42}" type="presParOf" srcId="{4690F4BC-4467-4B66-9F11-C207E23A9DAB}" destId="{086EFEB5-1E33-49BA-9C60-FE75A8DC76BE}" srcOrd="4" destOrd="0" presId="urn:microsoft.com/office/officeart/2005/8/layout/hierarchy4"/>
    <dgm:cxn modelId="{DC435800-B49C-411B-B971-4C6E52493F93}" type="presParOf" srcId="{086EFEB5-1E33-49BA-9C60-FE75A8DC76BE}" destId="{F34878AE-26EA-4691-92C8-C348665A6427}" srcOrd="0" destOrd="0" presId="urn:microsoft.com/office/officeart/2005/8/layout/hierarchy4"/>
    <dgm:cxn modelId="{D264D3BD-80F7-4BED-B224-AC1ED58F37FF}" type="presParOf" srcId="{086EFEB5-1E33-49BA-9C60-FE75A8DC76BE}" destId="{DAB98C62-8F83-4885-8A8C-293C3FB6CDCB}"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7B580D2-80FB-4F2D-A3B7-A060362021D7}" type="doc">
      <dgm:prSet loTypeId="urn:microsoft.com/office/officeart/2005/8/layout/hList6" loCatId="list" qsTypeId="urn:microsoft.com/office/officeart/2005/8/quickstyle/simple5" qsCatId="simple" csTypeId="urn:microsoft.com/office/officeart/2005/8/colors/colorful2" csCatId="colorful"/>
      <dgm:spPr/>
      <dgm:t>
        <a:bodyPr/>
        <a:lstStyle/>
        <a:p>
          <a:endParaRPr lang="ru-RU"/>
        </a:p>
      </dgm:t>
    </dgm:pt>
    <dgm:pt modelId="{5BE0FF54-FD57-4F5E-87CA-EBD7DD05CF41}">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приводится оценка расходов возможных поступлений республиканского бюджета Республики Дагестан, вызванных введением предлагаемого правового регулирования </a:t>
          </a:r>
        </a:p>
      </dgm:t>
    </dgm:pt>
    <dgm:pt modelId="{A1461F93-2548-46FC-9142-DFFFFA052D67}" type="parTrans" cxnId="{9FA3F9C1-B9A6-4613-9E25-5B4C3CDA63A3}">
      <dgm:prSet/>
      <dgm:spPr/>
      <dgm:t>
        <a:bodyPr/>
        <a:lstStyle/>
        <a:p>
          <a:endParaRPr lang="ru-RU"/>
        </a:p>
      </dgm:t>
    </dgm:pt>
    <dgm:pt modelId="{8CB2411B-D847-4E5D-BA77-EC35C9C2A715}" type="sibTrans" cxnId="{9FA3F9C1-B9A6-4613-9E25-5B4C3CDA63A3}">
      <dgm:prSet/>
      <dgm:spPr/>
      <dgm:t>
        <a:bodyPr/>
        <a:lstStyle/>
        <a:p>
          <a:endParaRPr lang="ru-RU"/>
        </a:p>
      </dgm:t>
    </dgm:pt>
    <dgm:pt modelId="{A8953ACA-7BD8-43AF-85BB-DC88A4EFC8FE}">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указанная оценка проводится в контексте новых (изменяемых) функций, полномочий, обязанностей или прав органов исполнительной власти Республики Дагестан, выделенных в разделе 5 сводного отчета</a:t>
          </a:r>
        </a:p>
      </dgm:t>
    </dgm:pt>
    <dgm:pt modelId="{23A22588-7FAA-4544-AB74-F023BCA0C66A}" type="parTrans" cxnId="{26F19BB7-C0F6-4573-9F5D-39090F50A5C5}">
      <dgm:prSet/>
      <dgm:spPr/>
      <dgm:t>
        <a:bodyPr/>
        <a:lstStyle/>
        <a:p>
          <a:endParaRPr lang="ru-RU"/>
        </a:p>
      </dgm:t>
    </dgm:pt>
    <dgm:pt modelId="{5A3EED76-6935-43E2-8C4E-BCA474B06525}" type="sibTrans" cxnId="{26F19BB7-C0F6-4573-9F5D-39090F50A5C5}">
      <dgm:prSet/>
      <dgm:spPr/>
      <dgm:t>
        <a:bodyPr/>
        <a:lstStyle/>
        <a:p>
          <a:endParaRPr lang="ru-RU"/>
        </a:p>
      </dgm:t>
    </dgm:pt>
    <dgm:pt modelId="{284A6917-44E2-45B1-A757-9FA2B326CBE0}">
      <dgm:prSet custT="1"/>
      <dgm:spPr/>
      <dgm:t>
        <a:bodyPr/>
        <a:lstStyle/>
        <a:p>
          <a:r>
            <a:rPr lang="ru-RU" sz="1800" dirty="0">
              <a:solidFill>
                <a:schemeClr val="tx1"/>
              </a:solidFill>
              <a:latin typeface="Times New Roman" panose="02020603050405020304" pitchFamily="18" charset="0"/>
              <a:cs typeface="Times New Roman" panose="02020603050405020304" pitchFamily="18" charset="0"/>
            </a:rPr>
            <a:t>оценка расходов и возможных поступлений приводится для различных временных периодов в сопоставимых ценах</a:t>
          </a:r>
        </a:p>
      </dgm:t>
    </dgm:pt>
    <dgm:pt modelId="{99552FBA-A9C9-4885-A7F4-268128EC6071}" type="parTrans" cxnId="{6799B146-4C5B-4251-9C21-4CBADABD356E}">
      <dgm:prSet/>
      <dgm:spPr/>
      <dgm:t>
        <a:bodyPr/>
        <a:lstStyle/>
        <a:p>
          <a:endParaRPr lang="ru-RU"/>
        </a:p>
      </dgm:t>
    </dgm:pt>
    <dgm:pt modelId="{D4C6E140-8743-4C35-9F5B-4C5243EE9707}" type="sibTrans" cxnId="{6799B146-4C5B-4251-9C21-4CBADABD356E}">
      <dgm:prSet/>
      <dgm:spPr/>
      <dgm:t>
        <a:bodyPr/>
        <a:lstStyle/>
        <a:p>
          <a:endParaRPr lang="ru-RU"/>
        </a:p>
      </dgm:t>
    </dgm:pt>
    <dgm:pt modelId="{17647100-1EFD-4CD3-B44E-2B2F636F8416}" type="pres">
      <dgm:prSet presAssocID="{D7B580D2-80FB-4F2D-A3B7-A060362021D7}" presName="Name0" presStyleCnt="0">
        <dgm:presLayoutVars>
          <dgm:dir/>
          <dgm:resizeHandles val="exact"/>
        </dgm:presLayoutVars>
      </dgm:prSet>
      <dgm:spPr/>
      <dgm:t>
        <a:bodyPr/>
        <a:lstStyle/>
        <a:p>
          <a:endParaRPr lang="ru-RU"/>
        </a:p>
      </dgm:t>
    </dgm:pt>
    <dgm:pt modelId="{108CBBE1-9416-4AC0-9C2E-F4349DBE588C}" type="pres">
      <dgm:prSet presAssocID="{5BE0FF54-FD57-4F5E-87CA-EBD7DD05CF41}" presName="node" presStyleLbl="node1" presStyleIdx="0" presStyleCnt="3">
        <dgm:presLayoutVars>
          <dgm:bulletEnabled val="1"/>
        </dgm:presLayoutVars>
      </dgm:prSet>
      <dgm:spPr/>
      <dgm:t>
        <a:bodyPr/>
        <a:lstStyle/>
        <a:p>
          <a:endParaRPr lang="ru-RU"/>
        </a:p>
      </dgm:t>
    </dgm:pt>
    <dgm:pt modelId="{AFAAAF12-42DB-47A2-B02B-9E2E929B8DA0}" type="pres">
      <dgm:prSet presAssocID="{8CB2411B-D847-4E5D-BA77-EC35C9C2A715}" presName="sibTrans" presStyleCnt="0"/>
      <dgm:spPr/>
    </dgm:pt>
    <dgm:pt modelId="{295703B9-C235-479D-AC32-13C1683586B1}" type="pres">
      <dgm:prSet presAssocID="{A8953ACA-7BD8-43AF-85BB-DC88A4EFC8FE}" presName="node" presStyleLbl="node1" presStyleIdx="1" presStyleCnt="3">
        <dgm:presLayoutVars>
          <dgm:bulletEnabled val="1"/>
        </dgm:presLayoutVars>
      </dgm:prSet>
      <dgm:spPr/>
      <dgm:t>
        <a:bodyPr/>
        <a:lstStyle/>
        <a:p>
          <a:endParaRPr lang="ru-RU"/>
        </a:p>
      </dgm:t>
    </dgm:pt>
    <dgm:pt modelId="{0FA04429-84A2-406D-B595-2375356D86B1}" type="pres">
      <dgm:prSet presAssocID="{5A3EED76-6935-43E2-8C4E-BCA474B06525}" presName="sibTrans" presStyleCnt="0"/>
      <dgm:spPr/>
    </dgm:pt>
    <dgm:pt modelId="{D97A3635-AEB1-4838-9DA4-53237D9C9CBA}" type="pres">
      <dgm:prSet presAssocID="{284A6917-44E2-45B1-A757-9FA2B326CBE0}" presName="node" presStyleLbl="node1" presStyleIdx="2" presStyleCnt="3">
        <dgm:presLayoutVars>
          <dgm:bulletEnabled val="1"/>
        </dgm:presLayoutVars>
      </dgm:prSet>
      <dgm:spPr/>
      <dgm:t>
        <a:bodyPr/>
        <a:lstStyle/>
        <a:p>
          <a:endParaRPr lang="ru-RU"/>
        </a:p>
      </dgm:t>
    </dgm:pt>
  </dgm:ptLst>
  <dgm:cxnLst>
    <dgm:cxn modelId="{7CDADD6F-A3DF-41AD-8744-468569350F6E}" type="presOf" srcId="{D7B580D2-80FB-4F2D-A3B7-A060362021D7}" destId="{17647100-1EFD-4CD3-B44E-2B2F636F8416}" srcOrd="0" destOrd="0" presId="urn:microsoft.com/office/officeart/2005/8/layout/hList6"/>
    <dgm:cxn modelId="{F4385BD6-1BC9-4BE4-9A0A-71C05826E977}" type="presOf" srcId="{284A6917-44E2-45B1-A757-9FA2B326CBE0}" destId="{D97A3635-AEB1-4838-9DA4-53237D9C9CBA}" srcOrd="0" destOrd="0" presId="urn:microsoft.com/office/officeart/2005/8/layout/hList6"/>
    <dgm:cxn modelId="{BAE8681B-67DD-4A64-8930-17FDE870D6F1}" type="presOf" srcId="{5BE0FF54-FD57-4F5E-87CA-EBD7DD05CF41}" destId="{108CBBE1-9416-4AC0-9C2E-F4349DBE588C}" srcOrd="0" destOrd="0" presId="urn:microsoft.com/office/officeart/2005/8/layout/hList6"/>
    <dgm:cxn modelId="{26F19BB7-C0F6-4573-9F5D-39090F50A5C5}" srcId="{D7B580D2-80FB-4F2D-A3B7-A060362021D7}" destId="{A8953ACA-7BD8-43AF-85BB-DC88A4EFC8FE}" srcOrd="1" destOrd="0" parTransId="{23A22588-7FAA-4544-AB74-F023BCA0C66A}" sibTransId="{5A3EED76-6935-43E2-8C4E-BCA474B06525}"/>
    <dgm:cxn modelId="{6799B146-4C5B-4251-9C21-4CBADABD356E}" srcId="{D7B580D2-80FB-4F2D-A3B7-A060362021D7}" destId="{284A6917-44E2-45B1-A757-9FA2B326CBE0}" srcOrd="2" destOrd="0" parTransId="{99552FBA-A9C9-4885-A7F4-268128EC6071}" sibTransId="{D4C6E140-8743-4C35-9F5B-4C5243EE9707}"/>
    <dgm:cxn modelId="{9FA3F9C1-B9A6-4613-9E25-5B4C3CDA63A3}" srcId="{D7B580D2-80FB-4F2D-A3B7-A060362021D7}" destId="{5BE0FF54-FD57-4F5E-87CA-EBD7DD05CF41}" srcOrd="0" destOrd="0" parTransId="{A1461F93-2548-46FC-9142-DFFFFA052D67}" sibTransId="{8CB2411B-D847-4E5D-BA77-EC35C9C2A715}"/>
    <dgm:cxn modelId="{5F9EDE2B-276D-4E95-B1D9-86DBB84DC490}" type="presOf" srcId="{A8953ACA-7BD8-43AF-85BB-DC88A4EFC8FE}" destId="{295703B9-C235-479D-AC32-13C1683586B1}" srcOrd="0" destOrd="0" presId="urn:microsoft.com/office/officeart/2005/8/layout/hList6"/>
    <dgm:cxn modelId="{71D1B36C-3C63-4BDD-8060-F311CAB236F4}" type="presParOf" srcId="{17647100-1EFD-4CD3-B44E-2B2F636F8416}" destId="{108CBBE1-9416-4AC0-9C2E-F4349DBE588C}" srcOrd="0" destOrd="0" presId="urn:microsoft.com/office/officeart/2005/8/layout/hList6"/>
    <dgm:cxn modelId="{DE285221-6D54-4293-9FE4-4C88B21FEEDF}" type="presParOf" srcId="{17647100-1EFD-4CD3-B44E-2B2F636F8416}" destId="{AFAAAF12-42DB-47A2-B02B-9E2E929B8DA0}" srcOrd="1" destOrd="0" presId="urn:microsoft.com/office/officeart/2005/8/layout/hList6"/>
    <dgm:cxn modelId="{3F959333-AD63-43EF-AE67-06E779213232}" type="presParOf" srcId="{17647100-1EFD-4CD3-B44E-2B2F636F8416}" destId="{295703B9-C235-479D-AC32-13C1683586B1}" srcOrd="2" destOrd="0" presId="urn:microsoft.com/office/officeart/2005/8/layout/hList6"/>
    <dgm:cxn modelId="{1DD325AA-B786-4038-988D-62E2ECBA3148}" type="presParOf" srcId="{17647100-1EFD-4CD3-B44E-2B2F636F8416}" destId="{0FA04429-84A2-406D-B595-2375356D86B1}" srcOrd="3" destOrd="0" presId="urn:microsoft.com/office/officeart/2005/8/layout/hList6"/>
    <dgm:cxn modelId="{1A217D8B-7122-47A9-9569-A79855F0F725}" type="presParOf" srcId="{17647100-1EFD-4CD3-B44E-2B2F636F8416}" destId="{D97A3635-AEB1-4838-9DA4-53237D9C9CBA}"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64266E5-1038-47C5-814F-845C13615618}" type="doc">
      <dgm:prSet loTypeId="urn:microsoft.com/office/officeart/2005/8/layout/default" loCatId="list" qsTypeId="urn:microsoft.com/office/officeart/2005/8/quickstyle/3d1" qsCatId="3D" csTypeId="urn:microsoft.com/office/officeart/2005/8/colors/colorful2" csCatId="colorful" phldr="1"/>
      <dgm:spPr/>
      <dgm:t>
        <a:bodyPr/>
        <a:lstStyle/>
        <a:p>
          <a:endParaRPr lang="ru-RU"/>
        </a:p>
      </dgm:t>
    </dgm:pt>
    <dgm:pt modelId="{8FDD3958-31E3-44C2-BF0F-B8566621F54D}">
      <dgm:prSet custT="1"/>
      <dgm:spPr/>
      <dgm:t>
        <a:bodyPr/>
        <a:lstStyle/>
        <a:p>
          <a:r>
            <a:rPr lang="ru-RU" sz="1200" dirty="0">
              <a:solidFill>
                <a:schemeClr val="tx1"/>
              </a:solidFill>
              <a:latin typeface="Times New Roman" panose="02020603050405020304" pitchFamily="18" charset="0"/>
              <a:cs typeface="Times New Roman" panose="02020603050405020304" pitchFamily="18" charset="0"/>
            </a:rPr>
            <a:t>Приводятся данные в отношении групп участников общественных отношений, определяемых в соответствии с разделом 4 сводного отчета </a:t>
          </a:r>
        </a:p>
      </dgm:t>
    </dgm:pt>
    <dgm:pt modelId="{768C4B3B-767E-490B-A961-5288237DEB53}" type="parTrans" cxnId="{C6C03ECD-40CB-4B46-AA75-CF126517F1DF}">
      <dgm:prSet/>
      <dgm:spPr/>
      <dgm:t>
        <a:bodyPr/>
        <a:lstStyle/>
        <a:p>
          <a:endParaRPr lang="ru-RU"/>
        </a:p>
      </dgm:t>
    </dgm:pt>
    <dgm:pt modelId="{25281E34-836F-4FF6-9EFD-CBB37B447ACA}" type="sibTrans" cxnId="{C6C03ECD-40CB-4B46-AA75-CF126517F1DF}">
      <dgm:prSet/>
      <dgm:spPr/>
      <dgm:t>
        <a:bodyPr/>
        <a:lstStyle/>
        <a:p>
          <a:endParaRPr lang="ru-RU"/>
        </a:p>
      </dgm:t>
    </dgm:pt>
    <dgm:pt modelId="{432262E9-85C0-4E0F-936A-0580089CC9B8}">
      <dgm:prSet custT="1"/>
      <dgm:spPr/>
      <dgm:t>
        <a:bodyPr/>
        <a:lstStyle/>
        <a:p>
          <a:r>
            <a:rPr lang="ru-RU" sz="1200" dirty="0">
              <a:solidFill>
                <a:schemeClr val="tx1"/>
              </a:solidFill>
              <a:latin typeface="Times New Roman" panose="02020603050405020304" pitchFamily="18" charset="0"/>
              <a:cs typeface="Times New Roman" panose="02020603050405020304" pitchFamily="18" charset="0"/>
            </a:rPr>
            <a:t>По каждой из указанных групп приводятся новые (или изменяемые) обязанности и ограничения, которые вводятся предлагаемым правовым регулированием </a:t>
          </a:r>
        </a:p>
      </dgm:t>
    </dgm:pt>
    <dgm:pt modelId="{64837BB5-8B8C-468B-80BF-4FFF3F6C1908}" type="parTrans" cxnId="{22125036-BD4F-4708-8AB3-9972E601B06E}">
      <dgm:prSet/>
      <dgm:spPr/>
      <dgm:t>
        <a:bodyPr/>
        <a:lstStyle/>
        <a:p>
          <a:endParaRPr lang="ru-RU"/>
        </a:p>
      </dgm:t>
    </dgm:pt>
    <dgm:pt modelId="{51907079-7AC9-4D87-933C-F74508A7B597}" type="sibTrans" cxnId="{22125036-BD4F-4708-8AB3-9972E601B06E}">
      <dgm:prSet/>
      <dgm:spPr/>
      <dgm:t>
        <a:bodyPr/>
        <a:lstStyle/>
        <a:p>
          <a:endParaRPr lang="ru-RU"/>
        </a:p>
      </dgm:t>
    </dgm:pt>
    <dgm:pt modelId="{A125FB5C-7848-4BD5-AABA-66F6FF64909A}">
      <dgm:prSet custT="1"/>
      <dgm:spPr/>
      <dgm:t>
        <a:bodyPr/>
        <a:lstStyle/>
        <a:p>
          <a:r>
            <a:rPr lang="ru-RU" sz="1200" dirty="0">
              <a:solidFill>
                <a:schemeClr val="tx1"/>
              </a:solidFill>
              <a:latin typeface="Times New Roman" panose="02020603050405020304" pitchFamily="18" charset="0"/>
              <a:cs typeface="Times New Roman" panose="02020603050405020304" pitchFamily="18" charset="0"/>
            </a:rPr>
            <a:t>Рекомендуется также кратко описать порядок исполнения новых обязанностей и соблюдения ограничений </a:t>
          </a:r>
        </a:p>
      </dgm:t>
    </dgm:pt>
    <dgm:pt modelId="{BD21860E-4938-4B9C-9EF1-D101692E5509}" type="parTrans" cxnId="{ADAC422D-250A-4E4A-B721-78C6FF07A480}">
      <dgm:prSet/>
      <dgm:spPr/>
      <dgm:t>
        <a:bodyPr/>
        <a:lstStyle/>
        <a:p>
          <a:endParaRPr lang="ru-RU"/>
        </a:p>
      </dgm:t>
    </dgm:pt>
    <dgm:pt modelId="{07CDD7F9-FDD7-4ED9-BE0F-26B956170E75}" type="sibTrans" cxnId="{ADAC422D-250A-4E4A-B721-78C6FF07A480}">
      <dgm:prSet/>
      <dgm:spPr/>
      <dgm:t>
        <a:bodyPr/>
        <a:lstStyle/>
        <a:p>
          <a:endParaRPr lang="ru-RU"/>
        </a:p>
      </dgm:t>
    </dgm:pt>
    <dgm:pt modelId="{53998799-DABE-475F-A694-A8FD3EB14AA4}">
      <dgm:prSet custT="1"/>
      <dgm:spPr/>
      <dgm:t>
        <a:bodyPr/>
        <a:lstStyle/>
        <a:p>
          <a:r>
            <a:rPr lang="ru-RU" sz="1200" dirty="0">
              <a:solidFill>
                <a:schemeClr val="tx1"/>
              </a:solidFill>
              <a:latin typeface="Times New Roman" panose="02020603050405020304" pitchFamily="18" charset="0"/>
              <a:cs typeface="Times New Roman" panose="02020603050405020304" pitchFamily="18" charset="0"/>
            </a:rPr>
            <a:t>Такой порядок может предполагать введение изменений хозяйственной деятельности адресатов предлагаемого правового регулирования (например, требования использования новых технологий или оборудования), дополнительные организационные требования (например, предоставление дополнительной отчетности в государственные органы, дополнительное информирование потребителей) </a:t>
          </a:r>
        </a:p>
      </dgm:t>
    </dgm:pt>
    <dgm:pt modelId="{6020C7FE-94D8-49B4-995E-C3B31A24E79C}" type="parTrans" cxnId="{7DFBE5B5-F555-4BEE-BC0B-254A8057A56F}">
      <dgm:prSet/>
      <dgm:spPr/>
      <dgm:t>
        <a:bodyPr/>
        <a:lstStyle/>
        <a:p>
          <a:endParaRPr lang="ru-RU"/>
        </a:p>
      </dgm:t>
    </dgm:pt>
    <dgm:pt modelId="{1544EF3D-9044-46FD-819A-74C8BC0B4D90}" type="sibTrans" cxnId="{7DFBE5B5-F555-4BEE-BC0B-254A8057A56F}">
      <dgm:prSet/>
      <dgm:spPr/>
      <dgm:t>
        <a:bodyPr/>
        <a:lstStyle/>
        <a:p>
          <a:endParaRPr lang="ru-RU"/>
        </a:p>
      </dgm:t>
    </dgm:pt>
    <dgm:pt modelId="{4718B126-81F9-4078-BAE5-CFE044DF61D3}">
      <dgm:prSet custT="1"/>
      <dgm:spPr/>
      <dgm:t>
        <a:bodyPr/>
        <a:lstStyle/>
        <a:p>
          <a:r>
            <a:rPr lang="ru-RU" sz="1200" dirty="0">
              <a:solidFill>
                <a:schemeClr val="tx1"/>
              </a:solidFill>
              <a:latin typeface="Times New Roman" panose="02020603050405020304" pitchFamily="18" charset="0"/>
              <a:cs typeface="Times New Roman" panose="02020603050405020304" pitchFamily="18" charset="0"/>
            </a:rPr>
            <a:t>Для каждой группы потенциальных адресатов предлагаемого правового регулирования приводится оценка ожидаемых дополнительных расходов и доходов</a:t>
          </a:r>
        </a:p>
      </dgm:t>
    </dgm:pt>
    <dgm:pt modelId="{465FBB56-48B3-497A-8AE2-0F98865D163B}" type="parTrans" cxnId="{DBC67826-7918-46FD-A883-AA19B018C64F}">
      <dgm:prSet/>
      <dgm:spPr/>
      <dgm:t>
        <a:bodyPr/>
        <a:lstStyle/>
        <a:p>
          <a:endParaRPr lang="ru-RU"/>
        </a:p>
      </dgm:t>
    </dgm:pt>
    <dgm:pt modelId="{56E774BC-676E-44BF-965B-4AE50FADD80A}" type="sibTrans" cxnId="{DBC67826-7918-46FD-A883-AA19B018C64F}">
      <dgm:prSet/>
      <dgm:spPr/>
      <dgm:t>
        <a:bodyPr/>
        <a:lstStyle/>
        <a:p>
          <a:endParaRPr lang="ru-RU"/>
        </a:p>
      </dgm:t>
    </dgm:pt>
    <dgm:pt modelId="{D71360DA-65C6-4DAA-8B06-B1DB4613325A}" type="pres">
      <dgm:prSet presAssocID="{F64266E5-1038-47C5-814F-845C13615618}" presName="diagram" presStyleCnt="0">
        <dgm:presLayoutVars>
          <dgm:dir/>
          <dgm:resizeHandles val="exact"/>
        </dgm:presLayoutVars>
      </dgm:prSet>
      <dgm:spPr/>
      <dgm:t>
        <a:bodyPr/>
        <a:lstStyle/>
        <a:p>
          <a:endParaRPr lang="ru-RU"/>
        </a:p>
      </dgm:t>
    </dgm:pt>
    <dgm:pt modelId="{48812116-5132-4AF4-8F57-EB6076E1F005}" type="pres">
      <dgm:prSet presAssocID="{8FDD3958-31E3-44C2-BF0F-B8566621F54D}" presName="node" presStyleLbl="node1" presStyleIdx="0" presStyleCnt="5" custLinFactNeighborX="1979" custLinFactNeighborY="1319">
        <dgm:presLayoutVars>
          <dgm:bulletEnabled val="1"/>
        </dgm:presLayoutVars>
      </dgm:prSet>
      <dgm:spPr/>
      <dgm:t>
        <a:bodyPr/>
        <a:lstStyle/>
        <a:p>
          <a:endParaRPr lang="ru-RU"/>
        </a:p>
      </dgm:t>
    </dgm:pt>
    <dgm:pt modelId="{D1E35D1D-0C5C-48F2-B74C-AD33E0B3FEC2}" type="pres">
      <dgm:prSet presAssocID="{25281E34-836F-4FF6-9EFD-CBB37B447ACA}" presName="sibTrans" presStyleCnt="0"/>
      <dgm:spPr/>
    </dgm:pt>
    <dgm:pt modelId="{F8198F57-6D8E-48E6-9E45-A504FA9FF645}" type="pres">
      <dgm:prSet presAssocID="{432262E9-85C0-4E0F-936A-0580089CC9B8}" presName="node" presStyleLbl="node1" presStyleIdx="1" presStyleCnt="5">
        <dgm:presLayoutVars>
          <dgm:bulletEnabled val="1"/>
        </dgm:presLayoutVars>
      </dgm:prSet>
      <dgm:spPr/>
      <dgm:t>
        <a:bodyPr/>
        <a:lstStyle/>
        <a:p>
          <a:endParaRPr lang="ru-RU"/>
        </a:p>
      </dgm:t>
    </dgm:pt>
    <dgm:pt modelId="{2FA45E73-0233-4585-8F6C-64F19093F8CB}" type="pres">
      <dgm:prSet presAssocID="{51907079-7AC9-4D87-933C-F74508A7B597}" presName="sibTrans" presStyleCnt="0"/>
      <dgm:spPr/>
    </dgm:pt>
    <dgm:pt modelId="{1CD7B264-449E-417C-B802-9625A98F4EDB}" type="pres">
      <dgm:prSet presAssocID="{A125FB5C-7848-4BD5-AABA-66F6FF64909A}" presName="node" presStyleLbl="node1" presStyleIdx="2" presStyleCnt="5">
        <dgm:presLayoutVars>
          <dgm:bulletEnabled val="1"/>
        </dgm:presLayoutVars>
      </dgm:prSet>
      <dgm:spPr/>
      <dgm:t>
        <a:bodyPr/>
        <a:lstStyle/>
        <a:p>
          <a:endParaRPr lang="ru-RU"/>
        </a:p>
      </dgm:t>
    </dgm:pt>
    <dgm:pt modelId="{9479AAB1-A52B-4CD7-9877-3C7EF49AC30C}" type="pres">
      <dgm:prSet presAssocID="{07CDD7F9-FDD7-4ED9-BE0F-26B956170E75}" presName="sibTrans" presStyleCnt="0"/>
      <dgm:spPr/>
    </dgm:pt>
    <dgm:pt modelId="{3E44D654-CAA0-43BF-A90E-AB7A2BD89A24}" type="pres">
      <dgm:prSet presAssocID="{53998799-DABE-475F-A694-A8FD3EB14AA4}" presName="node" presStyleLbl="node1" presStyleIdx="3" presStyleCnt="5" custScaleX="138765" custScaleY="108271">
        <dgm:presLayoutVars>
          <dgm:bulletEnabled val="1"/>
        </dgm:presLayoutVars>
      </dgm:prSet>
      <dgm:spPr/>
      <dgm:t>
        <a:bodyPr/>
        <a:lstStyle/>
        <a:p>
          <a:endParaRPr lang="ru-RU"/>
        </a:p>
      </dgm:t>
    </dgm:pt>
    <dgm:pt modelId="{56EE9724-550F-4DAF-85D5-08F9C4F7612D}" type="pres">
      <dgm:prSet presAssocID="{1544EF3D-9044-46FD-819A-74C8BC0B4D90}" presName="sibTrans" presStyleCnt="0"/>
      <dgm:spPr/>
    </dgm:pt>
    <dgm:pt modelId="{C0F1429F-F53F-4861-8BEF-7666FD73201D}" type="pres">
      <dgm:prSet presAssocID="{4718B126-81F9-4078-BAE5-CFE044DF61D3}" presName="node" presStyleLbl="node1" presStyleIdx="4" presStyleCnt="5">
        <dgm:presLayoutVars>
          <dgm:bulletEnabled val="1"/>
        </dgm:presLayoutVars>
      </dgm:prSet>
      <dgm:spPr/>
      <dgm:t>
        <a:bodyPr/>
        <a:lstStyle/>
        <a:p>
          <a:endParaRPr lang="ru-RU"/>
        </a:p>
      </dgm:t>
    </dgm:pt>
  </dgm:ptLst>
  <dgm:cxnLst>
    <dgm:cxn modelId="{298C946E-C283-40AB-ABB6-563CB2AE22F1}" type="presOf" srcId="{8FDD3958-31E3-44C2-BF0F-B8566621F54D}" destId="{48812116-5132-4AF4-8F57-EB6076E1F005}" srcOrd="0" destOrd="0" presId="urn:microsoft.com/office/officeart/2005/8/layout/default"/>
    <dgm:cxn modelId="{90E4C462-3FD6-459F-B234-517F5E8048B6}" type="presOf" srcId="{F64266E5-1038-47C5-814F-845C13615618}" destId="{D71360DA-65C6-4DAA-8B06-B1DB4613325A}" srcOrd="0" destOrd="0" presId="urn:microsoft.com/office/officeart/2005/8/layout/default"/>
    <dgm:cxn modelId="{7DFBE5B5-F555-4BEE-BC0B-254A8057A56F}" srcId="{F64266E5-1038-47C5-814F-845C13615618}" destId="{53998799-DABE-475F-A694-A8FD3EB14AA4}" srcOrd="3" destOrd="0" parTransId="{6020C7FE-94D8-49B4-995E-C3B31A24E79C}" sibTransId="{1544EF3D-9044-46FD-819A-74C8BC0B4D90}"/>
    <dgm:cxn modelId="{A625EC5A-7C20-4B53-947C-1D61DB0D22F3}" type="presOf" srcId="{53998799-DABE-475F-A694-A8FD3EB14AA4}" destId="{3E44D654-CAA0-43BF-A90E-AB7A2BD89A24}" srcOrd="0" destOrd="0" presId="urn:microsoft.com/office/officeart/2005/8/layout/default"/>
    <dgm:cxn modelId="{77C83CAE-C490-4C8C-943F-06F915C05CE0}" type="presOf" srcId="{432262E9-85C0-4E0F-936A-0580089CC9B8}" destId="{F8198F57-6D8E-48E6-9E45-A504FA9FF645}" srcOrd="0" destOrd="0" presId="urn:microsoft.com/office/officeart/2005/8/layout/default"/>
    <dgm:cxn modelId="{ADAC422D-250A-4E4A-B721-78C6FF07A480}" srcId="{F64266E5-1038-47C5-814F-845C13615618}" destId="{A125FB5C-7848-4BD5-AABA-66F6FF64909A}" srcOrd="2" destOrd="0" parTransId="{BD21860E-4938-4B9C-9EF1-D101692E5509}" sibTransId="{07CDD7F9-FDD7-4ED9-BE0F-26B956170E75}"/>
    <dgm:cxn modelId="{22125036-BD4F-4708-8AB3-9972E601B06E}" srcId="{F64266E5-1038-47C5-814F-845C13615618}" destId="{432262E9-85C0-4E0F-936A-0580089CC9B8}" srcOrd="1" destOrd="0" parTransId="{64837BB5-8B8C-468B-80BF-4FFF3F6C1908}" sibTransId="{51907079-7AC9-4D87-933C-F74508A7B597}"/>
    <dgm:cxn modelId="{C6C03ECD-40CB-4B46-AA75-CF126517F1DF}" srcId="{F64266E5-1038-47C5-814F-845C13615618}" destId="{8FDD3958-31E3-44C2-BF0F-B8566621F54D}" srcOrd="0" destOrd="0" parTransId="{768C4B3B-767E-490B-A961-5288237DEB53}" sibTransId="{25281E34-836F-4FF6-9EFD-CBB37B447ACA}"/>
    <dgm:cxn modelId="{D54F672A-DFD3-4384-AFF0-95EEE09627D7}" type="presOf" srcId="{4718B126-81F9-4078-BAE5-CFE044DF61D3}" destId="{C0F1429F-F53F-4861-8BEF-7666FD73201D}" srcOrd="0" destOrd="0" presId="urn:microsoft.com/office/officeart/2005/8/layout/default"/>
    <dgm:cxn modelId="{826EEB7B-2BBF-4653-81F4-CEE39CA3D796}" type="presOf" srcId="{A125FB5C-7848-4BD5-AABA-66F6FF64909A}" destId="{1CD7B264-449E-417C-B802-9625A98F4EDB}" srcOrd="0" destOrd="0" presId="urn:microsoft.com/office/officeart/2005/8/layout/default"/>
    <dgm:cxn modelId="{DBC67826-7918-46FD-A883-AA19B018C64F}" srcId="{F64266E5-1038-47C5-814F-845C13615618}" destId="{4718B126-81F9-4078-BAE5-CFE044DF61D3}" srcOrd="4" destOrd="0" parTransId="{465FBB56-48B3-497A-8AE2-0F98865D163B}" sibTransId="{56E774BC-676E-44BF-965B-4AE50FADD80A}"/>
    <dgm:cxn modelId="{80A5FAFA-1491-40EE-BA59-4D9D3A3FC865}" type="presParOf" srcId="{D71360DA-65C6-4DAA-8B06-B1DB4613325A}" destId="{48812116-5132-4AF4-8F57-EB6076E1F005}" srcOrd="0" destOrd="0" presId="urn:microsoft.com/office/officeart/2005/8/layout/default"/>
    <dgm:cxn modelId="{CE2A17F5-C3EC-403D-8F54-BDAD9BC8ADAA}" type="presParOf" srcId="{D71360DA-65C6-4DAA-8B06-B1DB4613325A}" destId="{D1E35D1D-0C5C-48F2-B74C-AD33E0B3FEC2}" srcOrd="1" destOrd="0" presId="urn:microsoft.com/office/officeart/2005/8/layout/default"/>
    <dgm:cxn modelId="{3B09565F-FC23-480E-9AC4-861B3DF39852}" type="presParOf" srcId="{D71360DA-65C6-4DAA-8B06-B1DB4613325A}" destId="{F8198F57-6D8E-48E6-9E45-A504FA9FF645}" srcOrd="2" destOrd="0" presId="urn:microsoft.com/office/officeart/2005/8/layout/default"/>
    <dgm:cxn modelId="{331AFAC9-C913-489C-ABFD-157A992E15F8}" type="presParOf" srcId="{D71360DA-65C6-4DAA-8B06-B1DB4613325A}" destId="{2FA45E73-0233-4585-8F6C-64F19093F8CB}" srcOrd="3" destOrd="0" presId="urn:microsoft.com/office/officeart/2005/8/layout/default"/>
    <dgm:cxn modelId="{54C0D589-5BE7-4764-A7CD-387527C1BB25}" type="presParOf" srcId="{D71360DA-65C6-4DAA-8B06-B1DB4613325A}" destId="{1CD7B264-449E-417C-B802-9625A98F4EDB}" srcOrd="4" destOrd="0" presId="urn:microsoft.com/office/officeart/2005/8/layout/default"/>
    <dgm:cxn modelId="{14E3C017-9ADC-4171-83A9-41CAC327F88D}" type="presParOf" srcId="{D71360DA-65C6-4DAA-8B06-B1DB4613325A}" destId="{9479AAB1-A52B-4CD7-9877-3C7EF49AC30C}" srcOrd="5" destOrd="0" presId="urn:microsoft.com/office/officeart/2005/8/layout/default"/>
    <dgm:cxn modelId="{1B26D941-767D-4380-B9D3-ED7F4D53947F}" type="presParOf" srcId="{D71360DA-65C6-4DAA-8B06-B1DB4613325A}" destId="{3E44D654-CAA0-43BF-A90E-AB7A2BD89A24}" srcOrd="6" destOrd="0" presId="urn:microsoft.com/office/officeart/2005/8/layout/default"/>
    <dgm:cxn modelId="{6BAE408C-8A40-44F3-8832-AA893ED4EC13}" type="presParOf" srcId="{D71360DA-65C6-4DAA-8B06-B1DB4613325A}" destId="{56EE9724-550F-4DAF-85D5-08F9C4F7612D}" srcOrd="7" destOrd="0" presId="urn:microsoft.com/office/officeart/2005/8/layout/default"/>
    <dgm:cxn modelId="{628894CD-0D4E-4B6B-B07B-8BDFC86D7718}" type="presParOf" srcId="{D71360DA-65C6-4DAA-8B06-B1DB4613325A}" destId="{C0F1429F-F53F-4861-8BEF-7666FD73201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E271530-FB46-4A9D-9B5C-AAB55035FAB2}" type="doc">
      <dgm:prSet loTypeId="urn:microsoft.com/office/officeart/2005/8/layout/default" loCatId="list" qsTypeId="urn:microsoft.com/office/officeart/2005/8/quickstyle/3d1" qsCatId="3D" csTypeId="urn:microsoft.com/office/officeart/2005/8/colors/colorful2" csCatId="colorful" phldr="1"/>
      <dgm:spPr/>
      <dgm:t>
        <a:bodyPr/>
        <a:lstStyle/>
        <a:p>
          <a:endParaRPr lang="ru-RU"/>
        </a:p>
      </dgm:t>
    </dgm:pt>
    <dgm:pt modelId="{C93AA000-38EA-4C53-8C12-AD8A2FA4BC13}">
      <dgm:prSet custT="1"/>
      <dgm:spPr/>
      <dgm:t>
        <a:bodyPr/>
        <a:lstStyle/>
        <a:p>
          <a:r>
            <a:rPr lang="ru-RU" sz="1200" b="1" dirty="0">
              <a:solidFill>
                <a:schemeClr val="tx1"/>
              </a:solidFill>
              <a:latin typeface="Times New Roman" panose="02020603050405020304" pitchFamily="18" charset="0"/>
              <a:cs typeface="Times New Roman" panose="02020603050405020304" pitchFamily="18" charset="0"/>
            </a:rPr>
            <a:t>Риски недостаточности механизмов реализации предлагаемого правового регулирования для решения проблемы</a:t>
          </a:r>
          <a:r>
            <a:rPr lang="ru-RU" sz="1200" dirty="0">
              <a:solidFill>
                <a:schemeClr val="tx1"/>
              </a:solidFill>
              <a:latin typeface="Times New Roman" panose="02020603050405020304" pitchFamily="18" charset="0"/>
              <a:cs typeface="Times New Roman" panose="02020603050405020304" pitchFamily="18" charset="0"/>
            </a:rPr>
            <a:t>                                                                                                 Данные риски могут быть вызваны неполным решением проблемы в рамках предлагаемого правового регулирования. Такие риски возможны и в тех случаях, когда отсутствует достаточная информация для выбора оптимальных механизмов реализации (например, об оптимальных методах поддержки развития предприятий, оптимальной организации процедур налогового администрирования)</a:t>
          </a:r>
        </a:p>
      </dgm:t>
    </dgm:pt>
    <dgm:pt modelId="{43B80DFF-24A8-49F7-832F-EC370FCFC8D3}" type="parTrans" cxnId="{F392657B-6275-404D-865D-C14FE160008A}">
      <dgm:prSet/>
      <dgm:spPr/>
      <dgm:t>
        <a:bodyPr/>
        <a:lstStyle/>
        <a:p>
          <a:endParaRPr lang="ru-RU"/>
        </a:p>
      </dgm:t>
    </dgm:pt>
    <dgm:pt modelId="{230E89C2-EC0F-4873-A8D2-BE0C7E21F1EA}" type="sibTrans" cxnId="{F392657B-6275-404D-865D-C14FE160008A}">
      <dgm:prSet/>
      <dgm:spPr/>
      <dgm:t>
        <a:bodyPr/>
        <a:lstStyle/>
        <a:p>
          <a:endParaRPr lang="ru-RU"/>
        </a:p>
      </dgm:t>
    </dgm:pt>
    <dgm:pt modelId="{73F75E3D-5601-4C51-9394-79F438C198CA}">
      <dgm:prSet custT="1"/>
      <dgm:spPr/>
      <dgm:t>
        <a:bodyPr/>
        <a:lstStyle/>
        <a:p>
          <a:r>
            <a:rPr lang="ru-RU" sz="1200" b="1" dirty="0">
              <a:solidFill>
                <a:schemeClr val="tx1"/>
              </a:solidFill>
              <a:latin typeface="Times New Roman" panose="02020603050405020304" pitchFamily="18" charset="0"/>
              <a:cs typeface="Times New Roman" panose="02020603050405020304" pitchFamily="18" charset="0"/>
            </a:rPr>
            <a:t>Риски отсутствия должного контроля соблюдения вводимых требований                                                                      </a:t>
          </a:r>
          <a:r>
            <a:rPr lang="ru-RU" sz="1200" dirty="0">
              <a:solidFill>
                <a:schemeClr val="tx1"/>
              </a:solidFill>
              <a:latin typeface="Times New Roman" panose="02020603050405020304" pitchFamily="18" charset="0"/>
              <a:cs typeface="Times New Roman" panose="02020603050405020304" pitchFamily="18" charset="0"/>
            </a:rPr>
            <a:t>Указанные риски могут быть связаны с нормативными правовыми ограничениями (отсутствуют механизмы контроля либо полномочия по контролю), с отсутствием информации, необходимой для контроля, а также с расходами на осуществление такого контроля. При анализе данных рисков рассматривают как вариант осуществления контроля государственными органами, так и вариант осуществления контроля саморегулируемыми и иными общественными организациями</a:t>
          </a:r>
        </a:p>
      </dgm:t>
    </dgm:pt>
    <dgm:pt modelId="{F00D7694-9DA5-4891-AE4D-305F21C01065}" type="parTrans" cxnId="{7EA3F8A7-9A01-41E7-9A1E-2D0705BB0CDC}">
      <dgm:prSet/>
      <dgm:spPr/>
      <dgm:t>
        <a:bodyPr/>
        <a:lstStyle/>
        <a:p>
          <a:endParaRPr lang="ru-RU"/>
        </a:p>
      </dgm:t>
    </dgm:pt>
    <dgm:pt modelId="{7A563401-EEF1-46CC-9E05-074672A40034}" type="sibTrans" cxnId="{7EA3F8A7-9A01-41E7-9A1E-2D0705BB0CDC}">
      <dgm:prSet/>
      <dgm:spPr/>
      <dgm:t>
        <a:bodyPr/>
        <a:lstStyle/>
        <a:p>
          <a:endParaRPr lang="ru-RU"/>
        </a:p>
      </dgm:t>
    </dgm:pt>
    <dgm:pt modelId="{49129D60-10E7-4343-8E7E-74713DF79D6E}">
      <dgm:prSet custT="1"/>
      <dgm:spPr/>
      <dgm:t>
        <a:bodyPr/>
        <a:lstStyle/>
        <a:p>
          <a:r>
            <a:rPr lang="ru-RU" sz="1200" b="1" dirty="0">
              <a:solidFill>
                <a:schemeClr val="tx1"/>
              </a:solidFill>
              <a:latin typeface="Times New Roman" panose="02020603050405020304" pitchFamily="18" charset="0"/>
              <a:cs typeface="Times New Roman" panose="02020603050405020304" pitchFamily="18" charset="0"/>
            </a:rPr>
            <a:t>Риски отсутствия необходимых ресурсов и кадров                                                                                                                </a:t>
          </a:r>
          <a:r>
            <a:rPr lang="ru-RU" sz="1200" dirty="0">
              <a:solidFill>
                <a:schemeClr val="tx1"/>
              </a:solidFill>
              <a:latin typeface="Times New Roman" panose="02020603050405020304" pitchFamily="18" charset="0"/>
              <a:cs typeface="Times New Roman" panose="02020603050405020304" pitchFamily="18" charset="0"/>
            </a:rPr>
            <a:t>Данные риски рассматриваются как в отношении ресурсного обеспечения государственных органов, так и в отношении ресурсного обеспечения иных участников отношений. Соответственно, в качестве механизмов по минимизации данных рисков рассматривается как выделение средств республиканского бюджета Республики Дагестан, в том числе на обучение (если недостаток кадрового и ресурсного обеспечения выявлен в государственном секторе), так и мероприятия по обеспечению доступности кадровых и финансовых ресурсов для хозяйствующих субъектов (иных заинтересованных групп)</a:t>
          </a:r>
        </a:p>
      </dgm:t>
    </dgm:pt>
    <dgm:pt modelId="{D4560E96-4FBF-4899-BAAD-BD36C4FB9A74}" type="parTrans" cxnId="{5CB03AB3-E5B0-4E16-B1EE-3AF46B10C3FE}">
      <dgm:prSet/>
      <dgm:spPr/>
      <dgm:t>
        <a:bodyPr/>
        <a:lstStyle/>
        <a:p>
          <a:endParaRPr lang="ru-RU"/>
        </a:p>
      </dgm:t>
    </dgm:pt>
    <dgm:pt modelId="{AD8AC661-1049-4483-933D-32A4E4252E91}" type="sibTrans" cxnId="{5CB03AB3-E5B0-4E16-B1EE-3AF46B10C3FE}">
      <dgm:prSet/>
      <dgm:spPr/>
      <dgm:t>
        <a:bodyPr/>
        <a:lstStyle/>
        <a:p>
          <a:endParaRPr lang="ru-RU"/>
        </a:p>
      </dgm:t>
    </dgm:pt>
    <dgm:pt modelId="{5E6AD8F6-9596-4EAC-BB18-8F52684E1563}" type="pres">
      <dgm:prSet presAssocID="{CE271530-FB46-4A9D-9B5C-AAB55035FAB2}" presName="diagram" presStyleCnt="0">
        <dgm:presLayoutVars>
          <dgm:dir/>
          <dgm:resizeHandles val="exact"/>
        </dgm:presLayoutVars>
      </dgm:prSet>
      <dgm:spPr/>
      <dgm:t>
        <a:bodyPr/>
        <a:lstStyle/>
        <a:p>
          <a:endParaRPr lang="ru-RU"/>
        </a:p>
      </dgm:t>
    </dgm:pt>
    <dgm:pt modelId="{734E9E03-0788-42C4-ADF1-1ABC73BB6928}" type="pres">
      <dgm:prSet presAssocID="{C93AA000-38EA-4C53-8C12-AD8A2FA4BC13}" presName="node" presStyleLbl="node1" presStyleIdx="0" presStyleCnt="3">
        <dgm:presLayoutVars>
          <dgm:bulletEnabled val="1"/>
        </dgm:presLayoutVars>
      </dgm:prSet>
      <dgm:spPr/>
      <dgm:t>
        <a:bodyPr/>
        <a:lstStyle/>
        <a:p>
          <a:endParaRPr lang="ru-RU"/>
        </a:p>
      </dgm:t>
    </dgm:pt>
    <dgm:pt modelId="{F5515266-236C-400B-A731-DAC02179A054}" type="pres">
      <dgm:prSet presAssocID="{230E89C2-EC0F-4873-A8D2-BE0C7E21F1EA}" presName="sibTrans" presStyleCnt="0"/>
      <dgm:spPr/>
    </dgm:pt>
    <dgm:pt modelId="{FDE5C13E-8760-4330-B42F-949A02A22B44}" type="pres">
      <dgm:prSet presAssocID="{73F75E3D-5601-4C51-9394-79F438C198CA}" presName="node" presStyleLbl="node1" presStyleIdx="1" presStyleCnt="3">
        <dgm:presLayoutVars>
          <dgm:bulletEnabled val="1"/>
        </dgm:presLayoutVars>
      </dgm:prSet>
      <dgm:spPr/>
      <dgm:t>
        <a:bodyPr/>
        <a:lstStyle/>
        <a:p>
          <a:endParaRPr lang="ru-RU"/>
        </a:p>
      </dgm:t>
    </dgm:pt>
    <dgm:pt modelId="{C4F26F89-DEDD-4F64-BA1E-18D009792AF8}" type="pres">
      <dgm:prSet presAssocID="{7A563401-EEF1-46CC-9E05-074672A40034}" presName="sibTrans" presStyleCnt="0"/>
      <dgm:spPr/>
    </dgm:pt>
    <dgm:pt modelId="{E41EE362-4DBB-46CE-A462-E2F8F39E2C06}" type="pres">
      <dgm:prSet presAssocID="{49129D60-10E7-4343-8E7E-74713DF79D6E}" presName="node" presStyleLbl="node1" presStyleIdx="2" presStyleCnt="3">
        <dgm:presLayoutVars>
          <dgm:bulletEnabled val="1"/>
        </dgm:presLayoutVars>
      </dgm:prSet>
      <dgm:spPr/>
      <dgm:t>
        <a:bodyPr/>
        <a:lstStyle/>
        <a:p>
          <a:endParaRPr lang="ru-RU"/>
        </a:p>
      </dgm:t>
    </dgm:pt>
  </dgm:ptLst>
  <dgm:cxnLst>
    <dgm:cxn modelId="{9CA980AC-9DC0-4FE3-B100-79A1C177FF58}" type="presOf" srcId="{C93AA000-38EA-4C53-8C12-AD8A2FA4BC13}" destId="{734E9E03-0788-42C4-ADF1-1ABC73BB6928}" srcOrd="0" destOrd="0" presId="urn:microsoft.com/office/officeart/2005/8/layout/default"/>
    <dgm:cxn modelId="{F392657B-6275-404D-865D-C14FE160008A}" srcId="{CE271530-FB46-4A9D-9B5C-AAB55035FAB2}" destId="{C93AA000-38EA-4C53-8C12-AD8A2FA4BC13}" srcOrd="0" destOrd="0" parTransId="{43B80DFF-24A8-49F7-832F-EC370FCFC8D3}" sibTransId="{230E89C2-EC0F-4873-A8D2-BE0C7E21F1EA}"/>
    <dgm:cxn modelId="{5CB03AB3-E5B0-4E16-B1EE-3AF46B10C3FE}" srcId="{CE271530-FB46-4A9D-9B5C-AAB55035FAB2}" destId="{49129D60-10E7-4343-8E7E-74713DF79D6E}" srcOrd="2" destOrd="0" parTransId="{D4560E96-4FBF-4899-BAAD-BD36C4FB9A74}" sibTransId="{AD8AC661-1049-4483-933D-32A4E4252E91}"/>
    <dgm:cxn modelId="{7EA3F8A7-9A01-41E7-9A1E-2D0705BB0CDC}" srcId="{CE271530-FB46-4A9D-9B5C-AAB55035FAB2}" destId="{73F75E3D-5601-4C51-9394-79F438C198CA}" srcOrd="1" destOrd="0" parTransId="{F00D7694-9DA5-4891-AE4D-305F21C01065}" sibTransId="{7A563401-EEF1-46CC-9E05-074672A40034}"/>
    <dgm:cxn modelId="{8A02C42F-522C-48B5-A4F7-162D90D6978D}" type="presOf" srcId="{73F75E3D-5601-4C51-9394-79F438C198CA}" destId="{FDE5C13E-8760-4330-B42F-949A02A22B44}" srcOrd="0" destOrd="0" presId="urn:microsoft.com/office/officeart/2005/8/layout/default"/>
    <dgm:cxn modelId="{BB54E9F8-4B6B-4310-8AF5-CDB0FD89B279}" type="presOf" srcId="{CE271530-FB46-4A9D-9B5C-AAB55035FAB2}" destId="{5E6AD8F6-9596-4EAC-BB18-8F52684E1563}" srcOrd="0" destOrd="0" presId="urn:microsoft.com/office/officeart/2005/8/layout/default"/>
    <dgm:cxn modelId="{068D668D-957E-4773-88DE-3B399D6BC3C6}" type="presOf" srcId="{49129D60-10E7-4343-8E7E-74713DF79D6E}" destId="{E41EE362-4DBB-46CE-A462-E2F8F39E2C06}" srcOrd="0" destOrd="0" presId="urn:microsoft.com/office/officeart/2005/8/layout/default"/>
    <dgm:cxn modelId="{87262FA3-D509-4E0E-9017-DFBCE24B0696}" type="presParOf" srcId="{5E6AD8F6-9596-4EAC-BB18-8F52684E1563}" destId="{734E9E03-0788-42C4-ADF1-1ABC73BB6928}" srcOrd="0" destOrd="0" presId="urn:microsoft.com/office/officeart/2005/8/layout/default"/>
    <dgm:cxn modelId="{6C5D1FEF-C0CB-42E4-B8A4-2ADA47CB3E6E}" type="presParOf" srcId="{5E6AD8F6-9596-4EAC-BB18-8F52684E1563}" destId="{F5515266-236C-400B-A731-DAC02179A054}" srcOrd="1" destOrd="0" presId="urn:microsoft.com/office/officeart/2005/8/layout/default"/>
    <dgm:cxn modelId="{765B1465-077C-4CA7-9296-D1650025043C}" type="presParOf" srcId="{5E6AD8F6-9596-4EAC-BB18-8F52684E1563}" destId="{FDE5C13E-8760-4330-B42F-949A02A22B44}" srcOrd="2" destOrd="0" presId="urn:microsoft.com/office/officeart/2005/8/layout/default"/>
    <dgm:cxn modelId="{E9686F2D-28F4-4B4C-A2CF-83B1F2FCDFFE}" type="presParOf" srcId="{5E6AD8F6-9596-4EAC-BB18-8F52684E1563}" destId="{C4F26F89-DEDD-4F64-BA1E-18D009792AF8}" srcOrd="3" destOrd="0" presId="urn:microsoft.com/office/officeart/2005/8/layout/default"/>
    <dgm:cxn modelId="{83FC9C15-81E7-46FB-8B95-09ECEA321944}" type="presParOf" srcId="{5E6AD8F6-9596-4EAC-BB18-8F52684E1563}" destId="{E41EE362-4DBB-46CE-A462-E2F8F39E2C06}"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E9C1D315-5FD3-45F6-990D-4754D4BCA168}" type="doc">
      <dgm:prSet loTypeId="urn:microsoft.com/office/officeart/2005/8/layout/default" loCatId="list" qsTypeId="urn:microsoft.com/office/officeart/2005/8/quickstyle/3d1" qsCatId="3D" csTypeId="urn:microsoft.com/office/officeart/2005/8/colors/colorful2" csCatId="colorful" phldr="1"/>
      <dgm:spPr/>
      <dgm:t>
        <a:bodyPr/>
        <a:lstStyle/>
        <a:p>
          <a:endParaRPr lang="ru-RU"/>
        </a:p>
      </dgm:t>
    </dgm:pt>
    <dgm:pt modelId="{04E2CE51-580F-4D52-A2C3-638143C2CED9}">
      <dgm:prSet custT="1"/>
      <dgm:spPr/>
      <dgm:t>
        <a:bodyPr/>
        <a:lstStyle/>
        <a:p>
          <a:r>
            <a:rPr lang="ru-RU" sz="1600" b="1" dirty="0">
              <a:solidFill>
                <a:schemeClr val="tx1"/>
              </a:solidFill>
              <a:latin typeface="Times New Roman" panose="02020603050405020304" pitchFamily="18" charset="0"/>
              <a:cs typeface="Times New Roman" panose="02020603050405020304" pitchFamily="18" charset="0"/>
            </a:rPr>
            <a:t>Риски ухудшения инвестиционного климата,</a:t>
          </a:r>
          <a:r>
            <a:rPr lang="ru-RU" sz="1600" dirty="0">
              <a:solidFill>
                <a:schemeClr val="tx1"/>
              </a:solidFill>
              <a:latin typeface="Times New Roman" panose="02020603050405020304" pitchFamily="18" charset="0"/>
              <a:cs typeface="Times New Roman" panose="02020603050405020304" pitchFamily="18" charset="0"/>
            </a:rPr>
            <a:t> связанные, в том числе с ухудшением условий ведения бизнеса, повышением рисков осуществления инвестиций в основной капитал, снижением гарантий для инвесторов, снижением доступности кредитных ресурсов</a:t>
          </a:r>
        </a:p>
      </dgm:t>
    </dgm:pt>
    <dgm:pt modelId="{784069B7-A5AF-42D8-8B54-FE59D7181904}" type="parTrans" cxnId="{11BE261E-BE06-48A9-8748-5213F3339411}">
      <dgm:prSet/>
      <dgm:spPr/>
      <dgm:t>
        <a:bodyPr/>
        <a:lstStyle/>
        <a:p>
          <a:endParaRPr lang="ru-RU"/>
        </a:p>
      </dgm:t>
    </dgm:pt>
    <dgm:pt modelId="{D6D5DA0F-3B32-435C-9861-A8E855A16066}" type="sibTrans" cxnId="{11BE261E-BE06-48A9-8748-5213F3339411}">
      <dgm:prSet/>
      <dgm:spPr/>
      <dgm:t>
        <a:bodyPr/>
        <a:lstStyle/>
        <a:p>
          <a:endParaRPr lang="ru-RU"/>
        </a:p>
      </dgm:t>
    </dgm:pt>
    <dgm:pt modelId="{1A7C6059-602F-4494-8417-61B7A3352F38}">
      <dgm:prSet custT="1"/>
      <dgm:spPr/>
      <dgm:t>
        <a:bodyPr/>
        <a:lstStyle/>
        <a:p>
          <a:r>
            <a:rPr lang="ru-RU" sz="1600" b="1" dirty="0">
              <a:solidFill>
                <a:schemeClr val="tx1"/>
              </a:solidFill>
              <a:latin typeface="Times New Roman" panose="02020603050405020304" pitchFamily="18" charset="0"/>
              <a:cs typeface="Times New Roman" panose="02020603050405020304" pitchFamily="18" charset="0"/>
            </a:rPr>
            <a:t>Риски снижения темпов развития малого и среднего предпринимательства</a:t>
          </a:r>
          <a:r>
            <a:rPr lang="ru-RU" sz="1600" dirty="0">
              <a:solidFill>
                <a:schemeClr val="tx1"/>
              </a:solidFill>
              <a:latin typeface="Times New Roman" panose="02020603050405020304" pitchFamily="18" charset="0"/>
              <a:cs typeface="Times New Roman" panose="02020603050405020304" pitchFamily="18" charset="0"/>
            </a:rPr>
            <a:t>, связанные прежде всего со стоимостью начала бизнеса, административными издержками на реализацию предлагаемого правового регулирования, ограничением доступа к необходимым ресурсам</a:t>
          </a:r>
        </a:p>
      </dgm:t>
    </dgm:pt>
    <dgm:pt modelId="{8B77E9E8-01D5-4B77-B032-3E215FDBF72E}" type="parTrans" cxnId="{D08330BF-5B40-428F-8524-B53C0FA68B23}">
      <dgm:prSet/>
      <dgm:spPr/>
      <dgm:t>
        <a:bodyPr/>
        <a:lstStyle/>
        <a:p>
          <a:endParaRPr lang="ru-RU"/>
        </a:p>
      </dgm:t>
    </dgm:pt>
    <dgm:pt modelId="{8DB2AFB9-AEAD-4468-BA71-D145C1237611}" type="sibTrans" cxnId="{D08330BF-5B40-428F-8524-B53C0FA68B23}">
      <dgm:prSet/>
      <dgm:spPr/>
      <dgm:t>
        <a:bodyPr/>
        <a:lstStyle/>
        <a:p>
          <a:endParaRPr lang="ru-RU"/>
        </a:p>
      </dgm:t>
    </dgm:pt>
    <dgm:pt modelId="{0D817169-BC4B-4F4B-8144-FA3AC373225E}">
      <dgm:prSet custT="1"/>
      <dgm:spPr/>
      <dgm:t>
        <a:bodyPr/>
        <a:lstStyle/>
        <a:p>
          <a:r>
            <a:rPr lang="ru-RU" sz="1600" b="1" dirty="0">
              <a:solidFill>
                <a:schemeClr val="tx1"/>
              </a:solidFill>
              <a:latin typeface="Times New Roman" panose="02020603050405020304" pitchFamily="18" charset="0"/>
              <a:cs typeface="Times New Roman" panose="02020603050405020304" pitchFamily="18" charset="0"/>
            </a:rPr>
            <a:t>Риски снижения конкуренции, </a:t>
          </a:r>
          <a:r>
            <a:rPr lang="ru-RU" sz="1600" dirty="0">
              <a:solidFill>
                <a:schemeClr val="tx1"/>
              </a:solidFill>
              <a:latin typeface="Times New Roman" panose="02020603050405020304" pitchFamily="18" charset="0"/>
              <a:cs typeface="Times New Roman" panose="02020603050405020304" pitchFamily="18" charset="0"/>
            </a:rPr>
            <a:t>которые могут быть связаны с повышением барьеров входа на рынок, с предоставлением преимуществ одним хозяйствующим субъектам по сравнению с другими либо определенным категориям хозяйствующих субъектов, а также с возникновением асимметрии информации на рынке и возможностей недобросовестной конкуренции</a:t>
          </a:r>
        </a:p>
      </dgm:t>
    </dgm:pt>
    <dgm:pt modelId="{2CBCA43B-411B-4455-BDA4-8279F0CF3B97}" type="parTrans" cxnId="{4122A665-593A-4BC5-ADF7-859BA74D9EE5}">
      <dgm:prSet/>
      <dgm:spPr/>
      <dgm:t>
        <a:bodyPr/>
        <a:lstStyle/>
        <a:p>
          <a:endParaRPr lang="ru-RU"/>
        </a:p>
      </dgm:t>
    </dgm:pt>
    <dgm:pt modelId="{35DD0EBA-41AD-4C2C-8CE3-3D455519D7A3}" type="sibTrans" cxnId="{4122A665-593A-4BC5-ADF7-859BA74D9EE5}">
      <dgm:prSet/>
      <dgm:spPr/>
      <dgm:t>
        <a:bodyPr/>
        <a:lstStyle/>
        <a:p>
          <a:endParaRPr lang="ru-RU"/>
        </a:p>
      </dgm:t>
    </dgm:pt>
    <dgm:pt modelId="{7B501BA2-B0E7-40FC-9C32-EE398964F920}">
      <dgm:prSet custT="1"/>
      <dgm:spPr/>
      <dgm:t>
        <a:bodyPr/>
        <a:lstStyle/>
        <a:p>
          <a:r>
            <a:rPr lang="ru-RU" sz="1600" b="1" dirty="0">
              <a:solidFill>
                <a:schemeClr val="tx1"/>
              </a:solidFill>
              <a:latin typeface="Times New Roman" panose="02020603050405020304" pitchFamily="18" charset="0"/>
              <a:cs typeface="Times New Roman" panose="02020603050405020304" pitchFamily="18" charset="0"/>
            </a:rPr>
            <a:t>Риски снижения безопасности и качества продукции,</a:t>
          </a:r>
          <a:r>
            <a:rPr lang="ru-RU" sz="1600" dirty="0">
              <a:solidFill>
                <a:schemeClr val="tx1"/>
              </a:solidFill>
              <a:latin typeface="Times New Roman" panose="02020603050405020304" pitchFamily="18" charset="0"/>
              <a:cs typeface="Times New Roman" panose="02020603050405020304" pitchFamily="18" charset="0"/>
            </a:rPr>
            <a:t> связанные со снижением требований к качеству продукции, могут быть вызваны недостатком информации, при котором рыночные механизмы не могут компенсировать отсутствие контроля за качеством продукции непосредственно потребителями</a:t>
          </a:r>
        </a:p>
      </dgm:t>
    </dgm:pt>
    <dgm:pt modelId="{68034C26-B018-4542-A21B-F3486C89C95F}" type="parTrans" cxnId="{85BDD3F2-0F47-4ED3-91AD-9C58F743EE10}">
      <dgm:prSet/>
      <dgm:spPr/>
      <dgm:t>
        <a:bodyPr/>
        <a:lstStyle/>
        <a:p>
          <a:endParaRPr lang="ru-RU"/>
        </a:p>
      </dgm:t>
    </dgm:pt>
    <dgm:pt modelId="{2BEA1748-B028-4E7A-B169-845F06B23D9B}" type="sibTrans" cxnId="{85BDD3F2-0F47-4ED3-91AD-9C58F743EE10}">
      <dgm:prSet/>
      <dgm:spPr/>
      <dgm:t>
        <a:bodyPr/>
        <a:lstStyle/>
        <a:p>
          <a:endParaRPr lang="ru-RU"/>
        </a:p>
      </dgm:t>
    </dgm:pt>
    <dgm:pt modelId="{8313F9A7-A7D4-4C80-A2D3-7FEF46837436}" type="pres">
      <dgm:prSet presAssocID="{E9C1D315-5FD3-45F6-990D-4754D4BCA168}" presName="diagram" presStyleCnt="0">
        <dgm:presLayoutVars>
          <dgm:dir/>
          <dgm:resizeHandles val="exact"/>
        </dgm:presLayoutVars>
      </dgm:prSet>
      <dgm:spPr/>
      <dgm:t>
        <a:bodyPr/>
        <a:lstStyle/>
        <a:p>
          <a:endParaRPr lang="ru-RU"/>
        </a:p>
      </dgm:t>
    </dgm:pt>
    <dgm:pt modelId="{0FE02F96-0105-400C-B9C6-4FEA7CB03D01}" type="pres">
      <dgm:prSet presAssocID="{04E2CE51-580F-4D52-A2C3-638143C2CED9}" presName="node" presStyleLbl="node1" presStyleIdx="0" presStyleCnt="4">
        <dgm:presLayoutVars>
          <dgm:bulletEnabled val="1"/>
        </dgm:presLayoutVars>
      </dgm:prSet>
      <dgm:spPr/>
      <dgm:t>
        <a:bodyPr/>
        <a:lstStyle/>
        <a:p>
          <a:endParaRPr lang="ru-RU"/>
        </a:p>
      </dgm:t>
    </dgm:pt>
    <dgm:pt modelId="{DA2A8B8F-918D-4C9A-82FD-5E216CA87BFD}" type="pres">
      <dgm:prSet presAssocID="{D6D5DA0F-3B32-435C-9861-A8E855A16066}" presName="sibTrans" presStyleCnt="0"/>
      <dgm:spPr/>
    </dgm:pt>
    <dgm:pt modelId="{B216A046-9BE3-43A0-B22D-9F46AA405775}" type="pres">
      <dgm:prSet presAssocID="{1A7C6059-602F-4494-8417-61B7A3352F38}" presName="node" presStyleLbl="node1" presStyleIdx="1" presStyleCnt="4">
        <dgm:presLayoutVars>
          <dgm:bulletEnabled val="1"/>
        </dgm:presLayoutVars>
      </dgm:prSet>
      <dgm:spPr/>
      <dgm:t>
        <a:bodyPr/>
        <a:lstStyle/>
        <a:p>
          <a:endParaRPr lang="ru-RU"/>
        </a:p>
      </dgm:t>
    </dgm:pt>
    <dgm:pt modelId="{67062735-7B0F-41D3-B181-75FD73127668}" type="pres">
      <dgm:prSet presAssocID="{8DB2AFB9-AEAD-4468-BA71-D145C1237611}" presName="sibTrans" presStyleCnt="0"/>
      <dgm:spPr/>
    </dgm:pt>
    <dgm:pt modelId="{A3023D8B-EAED-444A-AA79-E560EA15D256}" type="pres">
      <dgm:prSet presAssocID="{0D817169-BC4B-4F4B-8144-FA3AC373225E}" presName="node" presStyleLbl="node1" presStyleIdx="2" presStyleCnt="4">
        <dgm:presLayoutVars>
          <dgm:bulletEnabled val="1"/>
        </dgm:presLayoutVars>
      </dgm:prSet>
      <dgm:spPr/>
      <dgm:t>
        <a:bodyPr/>
        <a:lstStyle/>
        <a:p>
          <a:endParaRPr lang="ru-RU"/>
        </a:p>
      </dgm:t>
    </dgm:pt>
    <dgm:pt modelId="{08F400E0-346F-431A-967F-D1971F13F452}" type="pres">
      <dgm:prSet presAssocID="{35DD0EBA-41AD-4C2C-8CE3-3D455519D7A3}" presName="sibTrans" presStyleCnt="0"/>
      <dgm:spPr/>
    </dgm:pt>
    <dgm:pt modelId="{7335332E-7186-4CBD-BF54-3F1AB3157504}" type="pres">
      <dgm:prSet presAssocID="{7B501BA2-B0E7-40FC-9C32-EE398964F920}" presName="node" presStyleLbl="node1" presStyleIdx="3" presStyleCnt="4">
        <dgm:presLayoutVars>
          <dgm:bulletEnabled val="1"/>
        </dgm:presLayoutVars>
      </dgm:prSet>
      <dgm:spPr/>
      <dgm:t>
        <a:bodyPr/>
        <a:lstStyle/>
        <a:p>
          <a:endParaRPr lang="ru-RU"/>
        </a:p>
      </dgm:t>
    </dgm:pt>
  </dgm:ptLst>
  <dgm:cxnLst>
    <dgm:cxn modelId="{4122A665-593A-4BC5-ADF7-859BA74D9EE5}" srcId="{E9C1D315-5FD3-45F6-990D-4754D4BCA168}" destId="{0D817169-BC4B-4F4B-8144-FA3AC373225E}" srcOrd="2" destOrd="0" parTransId="{2CBCA43B-411B-4455-BDA4-8279F0CF3B97}" sibTransId="{35DD0EBA-41AD-4C2C-8CE3-3D455519D7A3}"/>
    <dgm:cxn modelId="{11BE261E-BE06-48A9-8748-5213F3339411}" srcId="{E9C1D315-5FD3-45F6-990D-4754D4BCA168}" destId="{04E2CE51-580F-4D52-A2C3-638143C2CED9}" srcOrd="0" destOrd="0" parTransId="{784069B7-A5AF-42D8-8B54-FE59D7181904}" sibTransId="{D6D5DA0F-3B32-435C-9861-A8E855A16066}"/>
    <dgm:cxn modelId="{9C1199B3-67B4-49DB-8008-BA7C8041F47A}" type="presOf" srcId="{0D817169-BC4B-4F4B-8144-FA3AC373225E}" destId="{A3023D8B-EAED-444A-AA79-E560EA15D256}" srcOrd="0" destOrd="0" presId="urn:microsoft.com/office/officeart/2005/8/layout/default"/>
    <dgm:cxn modelId="{F6CBAF70-6667-426B-82E8-08B6CE9E558F}" type="presOf" srcId="{E9C1D315-5FD3-45F6-990D-4754D4BCA168}" destId="{8313F9A7-A7D4-4C80-A2D3-7FEF46837436}" srcOrd="0" destOrd="0" presId="urn:microsoft.com/office/officeart/2005/8/layout/default"/>
    <dgm:cxn modelId="{5EC880D2-762F-4B5D-91A7-CFA939C21D4F}" type="presOf" srcId="{04E2CE51-580F-4D52-A2C3-638143C2CED9}" destId="{0FE02F96-0105-400C-B9C6-4FEA7CB03D01}" srcOrd="0" destOrd="0" presId="urn:microsoft.com/office/officeart/2005/8/layout/default"/>
    <dgm:cxn modelId="{878AE261-9820-4FE2-A674-4A531C7722C6}" type="presOf" srcId="{1A7C6059-602F-4494-8417-61B7A3352F38}" destId="{B216A046-9BE3-43A0-B22D-9F46AA405775}" srcOrd="0" destOrd="0" presId="urn:microsoft.com/office/officeart/2005/8/layout/default"/>
    <dgm:cxn modelId="{85BDD3F2-0F47-4ED3-91AD-9C58F743EE10}" srcId="{E9C1D315-5FD3-45F6-990D-4754D4BCA168}" destId="{7B501BA2-B0E7-40FC-9C32-EE398964F920}" srcOrd="3" destOrd="0" parTransId="{68034C26-B018-4542-A21B-F3486C89C95F}" sibTransId="{2BEA1748-B028-4E7A-B169-845F06B23D9B}"/>
    <dgm:cxn modelId="{5A2D53EB-7A3C-48CA-8378-F6405C077609}" type="presOf" srcId="{7B501BA2-B0E7-40FC-9C32-EE398964F920}" destId="{7335332E-7186-4CBD-BF54-3F1AB3157504}" srcOrd="0" destOrd="0" presId="urn:microsoft.com/office/officeart/2005/8/layout/default"/>
    <dgm:cxn modelId="{D08330BF-5B40-428F-8524-B53C0FA68B23}" srcId="{E9C1D315-5FD3-45F6-990D-4754D4BCA168}" destId="{1A7C6059-602F-4494-8417-61B7A3352F38}" srcOrd="1" destOrd="0" parTransId="{8B77E9E8-01D5-4B77-B032-3E215FDBF72E}" sibTransId="{8DB2AFB9-AEAD-4468-BA71-D145C1237611}"/>
    <dgm:cxn modelId="{437F97A0-7D8F-4D84-B7E9-04CBF62915F7}" type="presParOf" srcId="{8313F9A7-A7D4-4C80-A2D3-7FEF46837436}" destId="{0FE02F96-0105-400C-B9C6-4FEA7CB03D01}" srcOrd="0" destOrd="0" presId="urn:microsoft.com/office/officeart/2005/8/layout/default"/>
    <dgm:cxn modelId="{EE1867A6-556A-41F5-A87F-A805D6CFFA2B}" type="presParOf" srcId="{8313F9A7-A7D4-4C80-A2D3-7FEF46837436}" destId="{DA2A8B8F-918D-4C9A-82FD-5E216CA87BFD}" srcOrd="1" destOrd="0" presId="urn:microsoft.com/office/officeart/2005/8/layout/default"/>
    <dgm:cxn modelId="{CA9D96A5-0952-46DC-B2A4-196D54109D56}" type="presParOf" srcId="{8313F9A7-A7D4-4C80-A2D3-7FEF46837436}" destId="{B216A046-9BE3-43A0-B22D-9F46AA405775}" srcOrd="2" destOrd="0" presId="urn:microsoft.com/office/officeart/2005/8/layout/default"/>
    <dgm:cxn modelId="{2DCF2B73-1D30-4B50-A3BA-84A0FFA3C267}" type="presParOf" srcId="{8313F9A7-A7D4-4C80-A2D3-7FEF46837436}" destId="{67062735-7B0F-41D3-B181-75FD73127668}" srcOrd="3" destOrd="0" presId="urn:microsoft.com/office/officeart/2005/8/layout/default"/>
    <dgm:cxn modelId="{2B81F4A2-E752-4182-8603-C7A463A4D4B0}" type="presParOf" srcId="{8313F9A7-A7D4-4C80-A2D3-7FEF46837436}" destId="{A3023D8B-EAED-444A-AA79-E560EA15D256}" srcOrd="4" destOrd="0" presId="urn:microsoft.com/office/officeart/2005/8/layout/default"/>
    <dgm:cxn modelId="{9CCFF81E-6490-463B-A9B1-EBCCF54F8D27}" type="presParOf" srcId="{8313F9A7-A7D4-4C80-A2D3-7FEF46837436}" destId="{08F400E0-346F-431A-967F-D1971F13F452}" srcOrd="5" destOrd="0" presId="urn:microsoft.com/office/officeart/2005/8/layout/default"/>
    <dgm:cxn modelId="{AECB8B95-27E4-4716-AE27-652252BF8850}" type="presParOf" srcId="{8313F9A7-A7D4-4C80-A2D3-7FEF46837436}" destId="{7335332E-7186-4CBD-BF54-3F1AB3157504}"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2BB001-61D7-4B96-8D54-DF029CF0FA5B}" type="doc">
      <dgm:prSet loTypeId="urn:microsoft.com/office/officeart/2005/8/layout/default" loCatId="list" qsTypeId="urn:microsoft.com/office/officeart/2005/8/quickstyle/3d3" qsCatId="3D" csTypeId="urn:microsoft.com/office/officeart/2005/8/colors/accent3_2" csCatId="accent3"/>
      <dgm:spPr/>
      <dgm:t>
        <a:bodyPr/>
        <a:lstStyle/>
        <a:p>
          <a:endParaRPr lang="ru-RU"/>
        </a:p>
      </dgm:t>
    </dgm:pt>
    <dgm:pt modelId="{101CF340-FA3B-4A9B-881D-59CBABF7FB6A}">
      <dgm:prSet custT="1"/>
      <dgm:spPr/>
      <dgm:t>
        <a:bodyPr/>
        <a:lstStyle/>
        <a:p>
          <a:pPr rtl="0"/>
          <a:r>
            <a:rPr lang="ru-RU" sz="1400" dirty="0">
              <a:solidFill>
                <a:schemeClr val="tx1"/>
              </a:solidFill>
              <a:latin typeface="Times New Roman" panose="02020603050405020304" pitchFamily="18" charset="0"/>
              <a:cs typeface="Times New Roman" panose="02020603050405020304" pitchFamily="18" charset="0"/>
            </a:rPr>
            <a:t>1.</a:t>
          </a:r>
          <a:r>
            <a:rPr lang="en-US" sz="1400" dirty="0">
              <a:solidFill>
                <a:schemeClr val="tx1"/>
              </a:solidFill>
              <a:latin typeface="Times New Roman" panose="02020603050405020304" pitchFamily="18" charset="0"/>
              <a:cs typeface="Times New Roman" panose="02020603050405020304" pitchFamily="18" charset="0"/>
            </a:rPr>
            <a:t> </a:t>
          </a:r>
          <a:r>
            <a:rPr lang="ru-RU" sz="1400" dirty="0">
              <a:solidFill>
                <a:schemeClr val="tx1"/>
              </a:solidFill>
              <a:latin typeface="Times New Roman" panose="02020603050405020304" pitchFamily="18" charset="0"/>
              <a:cs typeface="Times New Roman" panose="02020603050405020304" pitchFamily="18" charset="0"/>
            </a:rPr>
            <a:t>Общая информация </a:t>
          </a:r>
        </a:p>
      </dgm:t>
    </dgm:pt>
    <dgm:pt modelId="{E5BACC48-E053-48F8-8DF6-6868CB21E7A4}" type="parTrans" cxnId="{69FD1271-27F6-465E-B9E8-228F0B915D9E}">
      <dgm:prSet/>
      <dgm:spPr/>
      <dgm:t>
        <a:bodyPr/>
        <a:lstStyle/>
        <a:p>
          <a:endParaRPr lang="ru-RU">
            <a:solidFill>
              <a:schemeClr val="tx1"/>
            </a:solidFill>
          </a:endParaRPr>
        </a:p>
      </dgm:t>
    </dgm:pt>
    <dgm:pt modelId="{F2DD6FB1-8C10-4855-8105-BCDDA5D99B30}" type="sibTrans" cxnId="{69FD1271-27F6-465E-B9E8-228F0B915D9E}">
      <dgm:prSet/>
      <dgm:spPr/>
      <dgm:t>
        <a:bodyPr/>
        <a:lstStyle/>
        <a:p>
          <a:endParaRPr lang="ru-RU">
            <a:solidFill>
              <a:schemeClr val="tx1"/>
            </a:solidFill>
          </a:endParaRPr>
        </a:p>
      </dgm:t>
    </dgm:pt>
    <dgm:pt modelId="{480958D3-669B-498A-924A-5DBA8E06BB42}">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2.</a:t>
          </a:r>
          <a:r>
            <a:rPr lang="en-US" sz="1200" dirty="0">
              <a:solidFill>
                <a:schemeClr val="tx1"/>
              </a:solidFill>
              <a:latin typeface="Times New Roman" panose="02020603050405020304" pitchFamily="18" charset="0"/>
              <a:cs typeface="Times New Roman" panose="02020603050405020304" pitchFamily="18" charset="0"/>
            </a:rPr>
            <a:t> </a:t>
          </a:r>
          <a:r>
            <a:rPr lang="ru-RU" sz="1200" dirty="0">
              <a:solidFill>
                <a:schemeClr val="tx1"/>
              </a:solidFill>
              <a:latin typeface="Times New Roman" panose="02020603050405020304" pitchFamily="18" charset="0"/>
              <a:cs typeface="Times New Roman" panose="02020603050405020304" pitchFamily="18" charset="0"/>
            </a:rPr>
            <a:t>Описание проблемы, на решение которой направлено предлагаемое правовое регулирование</a:t>
          </a:r>
        </a:p>
      </dgm:t>
    </dgm:pt>
    <dgm:pt modelId="{CBCCD15D-A720-450A-9962-403DC1081C4B}" type="parTrans" cxnId="{D26A5249-CC5E-443A-9C59-C039849C43B8}">
      <dgm:prSet/>
      <dgm:spPr/>
      <dgm:t>
        <a:bodyPr/>
        <a:lstStyle/>
        <a:p>
          <a:endParaRPr lang="ru-RU">
            <a:solidFill>
              <a:schemeClr val="tx1"/>
            </a:solidFill>
          </a:endParaRPr>
        </a:p>
      </dgm:t>
    </dgm:pt>
    <dgm:pt modelId="{26106D2A-8626-4B3D-9729-4A9C924F9B06}" type="sibTrans" cxnId="{D26A5249-CC5E-443A-9C59-C039849C43B8}">
      <dgm:prSet/>
      <dgm:spPr/>
      <dgm:t>
        <a:bodyPr/>
        <a:lstStyle/>
        <a:p>
          <a:endParaRPr lang="ru-RU">
            <a:solidFill>
              <a:schemeClr val="tx1"/>
            </a:solidFill>
          </a:endParaRPr>
        </a:p>
      </dgm:t>
    </dgm:pt>
    <dgm:pt modelId="{CCD8DACA-3399-48C9-8519-2F9A406F0CAB}">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3. Определение целей предлагаемого правового регулирования и индикаторов для оценки их достижения</a:t>
          </a:r>
        </a:p>
      </dgm:t>
    </dgm:pt>
    <dgm:pt modelId="{87FBEDD3-6814-46E6-84C9-70D36F2D5114}" type="parTrans" cxnId="{F8C8BA3A-51A4-48DC-9F63-181A493A4CCA}">
      <dgm:prSet/>
      <dgm:spPr/>
      <dgm:t>
        <a:bodyPr/>
        <a:lstStyle/>
        <a:p>
          <a:endParaRPr lang="ru-RU">
            <a:solidFill>
              <a:schemeClr val="tx1"/>
            </a:solidFill>
          </a:endParaRPr>
        </a:p>
      </dgm:t>
    </dgm:pt>
    <dgm:pt modelId="{926B6FE3-0A52-4E8C-BFE8-FB1F4878E9E3}" type="sibTrans" cxnId="{F8C8BA3A-51A4-48DC-9F63-181A493A4CCA}">
      <dgm:prSet/>
      <dgm:spPr/>
      <dgm:t>
        <a:bodyPr/>
        <a:lstStyle/>
        <a:p>
          <a:endParaRPr lang="ru-RU">
            <a:solidFill>
              <a:schemeClr val="tx1"/>
            </a:solidFill>
          </a:endParaRPr>
        </a:p>
      </dgm:t>
    </dgm:pt>
    <dgm:pt modelId="{524AED55-F948-4AC6-BCF6-A5D5DCE61CCB}">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4. Качественная характеристика и оценка численности потенциальных адресатов предлагаемого правового регулирования</a:t>
          </a:r>
        </a:p>
      </dgm:t>
    </dgm:pt>
    <dgm:pt modelId="{FF486038-0510-4C3F-9045-7480036BD2CC}" type="parTrans" cxnId="{571902ED-2A03-49E1-A981-965900DB311A}">
      <dgm:prSet/>
      <dgm:spPr/>
      <dgm:t>
        <a:bodyPr/>
        <a:lstStyle/>
        <a:p>
          <a:endParaRPr lang="ru-RU">
            <a:solidFill>
              <a:schemeClr val="tx1"/>
            </a:solidFill>
          </a:endParaRPr>
        </a:p>
      </dgm:t>
    </dgm:pt>
    <dgm:pt modelId="{B664C2D6-2531-419E-8906-1994FDF3D8A2}" type="sibTrans" cxnId="{571902ED-2A03-49E1-A981-965900DB311A}">
      <dgm:prSet/>
      <dgm:spPr/>
      <dgm:t>
        <a:bodyPr/>
        <a:lstStyle/>
        <a:p>
          <a:endParaRPr lang="ru-RU">
            <a:solidFill>
              <a:schemeClr val="tx1"/>
            </a:solidFill>
          </a:endParaRPr>
        </a:p>
      </dgm:t>
    </dgm:pt>
    <dgm:pt modelId="{B57F6F9F-754C-40F2-AD3C-6D86FB291089}">
      <dgm:prSet custT="1"/>
      <dgm:spPr/>
      <dgm:t>
        <a:bodyPr/>
        <a:lstStyle/>
        <a:p>
          <a:pPr rtl="0"/>
          <a:r>
            <a:rPr lang="ru-RU" sz="1100" dirty="0">
              <a:solidFill>
                <a:schemeClr val="tx1"/>
              </a:solidFill>
              <a:latin typeface="Times New Roman" panose="02020603050405020304" pitchFamily="18" charset="0"/>
              <a:cs typeface="Times New Roman" panose="02020603050405020304" pitchFamily="18" charset="0"/>
            </a:rPr>
            <a:t>5. Изменение функций (полномочий, обязанностей, прав) органов исполнительной власти Республики Дагестан, а также порядка их реализации в связи с введением предлагаемого правового регулирования</a:t>
          </a:r>
        </a:p>
      </dgm:t>
    </dgm:pt>
    <dgm:pt modelId="{C512F4E9-402C-48EB-B991-3E1D1DA915E6}" type="parTrans" cxnId="{13B7A77E-9217-4AD0-A64B-0B1EF1431885}">
      <dgm:prSet/>
      <dgm:spPr/>
      <dgm:t>
        <a:bodyPr/>
        <a:lstStyle/>
        <a:p>
          <a:endParaRPr lang="ru-RU">
            <a:solidFill>
              <a:schemeClr val="tx1"/>
            </a:solidFill>
          </a:endParaRPr>
        </a:p>
      </dgm:t>
    </dgm:pt>
    <dgm:pt modelId="{74D7AA29-FF44-4AB0-BD7C-4214BA145338}" type="sibTrans" cxnId="{13B7A77E-9217-4AD0-A64B-0B1EF1431885}">
      <dgm:prSet/>
      <dgm:spPr/>
      <dgm:t>
        <a:bodyPr/>
        <a:lstStyle/>
        <a:p>
          <a:endParaRPr lang="ru-RU">
            <a:solidFill>
              <a:schemeClr val="tx1"/>
            </a:solidFill>
          </a:endParaRPr>
        </a:p>
      </dgm:t>
    </dgm:pt>
    <dgm:pt modelId="{7D78391C-38AE-4D32-B06A-08602A8AA958}">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6. Оценка дополнительных расходов (доходов) республиканского бюджета Республики Дагестан, связанных с введением предлагаемого правового регулирования</a:t>
          </a:r>
        </a:p>
      </dgm:t>
    </dgm:pt>
    <dgm:pt modelId="{CCD42914-06A2-4240-B86D-2C9898234573}" type="parTrans" cxnId="{D48D2F0C-2D63-4517-A7C6-ACCB32BA347E}">
      <dgm:prSet/>
      <dgm:spPr/>
      <dgm:t>
        <a:bodyPr/>
        <a:lstStyle/>
        <a:p>
          <a:endParaRPr lang="ru-RU">
            <a:solidFill>
              <a:schemeClr val="tx1"/>
            </a:solidFill>
          </a:endParaRPr>
        </a:p>
      </dgm:t>
    </dgm:pt>
    <dgm:pt modelId="{D6FAF9CF-CB87-47B7-BD7F-0618E60BB2A4}" type="sibTrans" cxnId="{D48D2F0C-2D63-4517-A7C6-ACCB32BA347E}">
      <dgm:prSet/>
      <dgm:spPr/>
      <dgm:t>
        <a:bodyPr/>
        <a:lstStyle/>
        <a:p>
          <a:endParaRPr lang="ru-RU">
            <a:solidFill>
              <a:schemeClr val="tx1"/>
            </a:solidFill>
          </a:endParaRPr>
        </a:p>
      </dgm:t>
    </dgm:pt>
    <dgm:pt modelId="{CEFB27E4-D89F-43FB-A428-6CF011EC3AA0}">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7. Изменение обязанностей (ограничений) потенциальных адресатов предлагаемого правового регулирования и связанные с ними дополнительные расходы (доходы)</a:t>
          </a:r>
        </a:p>
      </dgm:t>
    </dgm:pt>
    <dgm:pt modelId="{6FB5B540-BCD6-4862-8949-3E4A6B9DD5EF}" type="parTrans" cxnId="{D72C5CBF-57BC-4824-B2BB-229C11A93568}">
      <dgm:prSet/>
      <dgm:spPr/>
      <dgm:t>
        <a:bodyPr/>
        <a:lstStyle/>
        <a:p>
          <a:endParaRPr lang="ru-RU">
            <a:solidFill>
              <a:schemeClr val="tx1"/>
            </a:solidFill>
          </a:endParaRPr>
        </a:p>
      </dgm:t>
    </dgm:pt>
    <dgm:pt modelId="{CAF8F5B9-CE48-40FE-9B82-E508BC686493}" type="sibTrans" cxnId="{D72C5CBF-57BC-4824-B2BB-229C11A93568}">
      <dgm:prSet/>
      <dgm:spPr/>
      <dgm:t>
        <a:bodyPr/>
        <a:lstStyle/>
        <a:p>
          <a:endParaRPr lang="ru-RU">
            <a:solidFill>
              <a:schemeClr val="tx1"/>
            </a:solidFill>
          </a:endParaRPr>
        </a:p>
      </dgm:t>
    </dgm:pt>
    <dgm:pt modelId="{24CA8526-1ADC-483C-9137-15F9E0CAC16D}">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8. Оценка рисков неблагоприятных последствий применения предлагаемого правового регулирования</a:t>
          </a:r>
        </a:p>
      </dgm:t>
    </dgm:pt>
    <dgm:pt modelId="{45580437-C4E7-4663-BF91-3D19CD875269}" type="parTrans" cxnId="{70CF80AE-7F5B-45A8-9A7A-434D1B870014}">
      <dgm:prSet/>
      <dgm:spPr/>
      <dgm:t>
        <a:bodyPr/>
        <a:lstStyle/>
        <a:p>
          <a:endParaRPr lang="ru-RU">
            <a:solidFill>
              <a:schemeClr val="tx1"/>
            </a:solidFill>
          </a:endParaRPr>
        </a:p>
      </dgm:t>
    </dgm:pt>
    <dgm:pt modelId="{A7F8D313-140F-4039-BFAC-24E35C95BFD1}" type="sibTrans" cxnId="{70CF80AE-7F5B-45A8-9A7A-434D1B870014}">
      <dgm:prSet/>
      <dgm:spPr/>
      <dgm:t>
        <a:bodyPr/>
        <a:lstStyle/>
        <a:p>
          <a:endParaRPr lang="ru-RU">
            <a:solidFill>
              <a:schemeClr val="tx1"/>
            </a:solidFill>
          </a:endParaRPr>
        </a:p>
      </dgm:t>
    </dgm:pt>
    <dgm:pt modelId="{8FCEE18C-A894-4001-A674-429F144AEC1E}">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9. Сравнение возможных вариантов решения проблемы</a:t>
          </a:r>
        </a:p>
      </dgm:t>
    </dgm:pt>
    <dgm:pt modelId="{811E932A-B513-41BD-90F3-98EA086A2624}" type="parTrans" cxnId="{EFF01EBD-CB5B-494F-8D4F-C8A0E09B2E0D}">
      <dgm:prSet/>
      <dgm:spPr/>
      <dgm:t>
        <a:bodyPr/>
        <a:lstStyle/>
        <a:p>
          <a:endParaRPr lang="ru-RU">
            <a:solidFill>
              <a:schemeClr val="tx1"/>
            </a:solidFill>
          </a:endParaRPr>
        </a:p>
      </dgm:t>
    </dgm:pt>
    <dgm:pt modelId="{67FCF0EF-9C37-4F26-88C2-6B69D450AF3F}" type="sibTrans" cxnId="{EFF01EBD-CB5B-494F-8D4F-C8A0E09B2E0D}">
      <dgm:prSet/>
      <dgm:spPr/>
      <dgm:t>
        <a:bodyPr/>
        <a:lstStyle/>
        <a:p>
          <a:endParaRPr lang="ru-RU">
            <a:solidFill>
              <a:schemeClr val="tx1"/>
            </a:solidFill>
          </a:endParaRPr>
        </a:p>
      </dgm:t>
    </dgm:pt>
    <dgm:pt modelId="{C0E235B3-7CF5-419E-A2A9-05F62DE4008D}">
      <dgm:prSet custT="1"/>
      <dgm:spPr/>
      <dgm:t>
        <a:bodyPr/>
        <a:lstStyle/>
        <a:p>
          <a:pPr rtl="0"/>
          <a:r>
            <a:rPr lang="ru-RU" sz="1050" dirty="0">
              <a:solidFill>
                <a:schemeClr val="tx1"/>
              </a:solidFill>
              <a:latin typeface="Times New Roman" panose="02020603050405020304" pitchFamily="18" charset="0"/>
              <a:cs typeface="Times New Roman" panose="02020603050405020304" pitchFamily="18" charset="0"/>
            </a:rPr>
            <a:t>10. Оценка необходимости установления переходного периода и (или) отсрочки вступления в силу проекта акта либо необходимость распространения предлагаемого правового регулирования на ранее возникшие отношения</a:t>
          </a:r>
        </a:p>
      </dgm:t>
    </dgm:pt>
    <dgm:pt modelId="{6A4B220C-6163-4457-84EA-F724100F4C69}" type="parTrans" cxnId="{A1BBB68A-A890-476D-AADD-1230C18D54AF}">
      <dgm:prSet/>
      <dgm:spPr/>
      <dgm:t>
        <a:bodyPr/>
        <a:lstStyle/>
        <a:p>
          <a:endParaRPr lang="ru-RU">
            <a:solidFill>
              <a:schemeClr val="tx1"/>
            </a:solidFill>
          </a:endParaRPr>
        </a:p>
      </dgm:t>
    </dgm:pt>
    <dgm:pt modelId="{F963E5C7-C20E-4060-9C63-3BE1A4DD5048}" type="sibTrans" cxnId="{A1BBB68A-A890-476D-AADD-1230C18D54AF}">
      <dgm:prSet/>
      <dgm:spPr/>
      <dgm:t>
        <a:bodyPr/>
        <a:lstStyle/>
        <a:p>
          <a:endParaRPr lang="ru-RU">
            <a:solidFill>
              <a:schemeClr val="tx1"/>
            </a:solidFill>
          </a:endParaRPr>
        </a:p>
      </dgm:t>
    </dgm:pt>
    <dgm:pt modelId="{365F588F-424F-4DBC-BA50-DEB6C3B40A92}">
      <dgm:prSet custT="1"/>
      <dgm:spPr/>
      <dgm:t>
        <a:bodyPr/>
        <a:lstStyle/>
        <a:p>
          <a:pPr rtl="0"/>
          <a:r>
            <a:rPr lang="ru-RU" sz="1200" dirty="0">
              <a:solidFill>
                <a:schemeClr val="tx1"/>
              </a:solidFill>
              <a:latin typeface="Times New Roman" panose="02020603050405020304" pitchFamily="18" charset="0"/>
              <a:cs typeface="Times New Roman" panose="02020603050405020304" pitchFamily="18" charset="0"/>
            </a:rPr>
            <a:t>11. Информация о сроках проведения публичных консультаций по проекту акта и сводному отчету</a:t>
          </a:r>
        </a:p>
      </dgm:t>
    </dgm:pt>
    <dgm:pt modelId="{B4CFFD79-D9CB-443F-B87E-447B273C56B2}" type="parTrans" cxnId="{BF96E986-3A14-4D4E-B082-08AC6813C637}">
      <dgm:prSet/>
      <dgm:spPr/>
      <dgm:t>
        <a:bodyPr/>
        <a:lstStyle/>
        <a:p>
          <a:endParaRPr lang="ru-RU">
            <a:solidFill>
              <a:schemeClr val="tx1"/>
            </a:solidFill>
          </a:endParaRPr>
        </a:p>
      </dgm:t>
    </dgm:pt>
    <dgm:pt modelId="{CD0E6402-B8D1-45C7-9957-107996A7945E}" type="sibTrans" cxnId="{BF96E986-3A14-4D4E-B082-08AC6813C637}">
      <dgm:prSet/>
      <dgm:spPr/>
      <dgm:t>
        <a:bodyPr/>
        <a:lstStyle/>
        <a:p>
          <a:endParaRPr lang="ru-RU">
            <a:solidFill>
              <a:schemeClr val="tx1"/>
            </a:solidFill>
          </a:endParaRPr>
        </a:p>
      </dgm:t>
    </dgm:pt>
    <dgm:pt modelId="{BA0906B9-3D1F-4662-A4C5-43BE4F8D56C5}" type="pres">
      <dgm:prSet presAssocID="{FD2BB001-61D7-4B96-8D54-DF029CF0FA5B}" presName="diagram" presStyleCnt="0">
        <dgm:presLayoutVars>
          <dgm:dir/>
          <dgm:resizeHandles val="exact"/>
        </dgm:presLayoutVars>
      </dgm:prSet>
      <dgm:spPr/>
      <dgm:t>
        <a:bodyPr/>
        <a:lstStyle/>
        <a:p>
          <a:endParaRPr lang="ru-RU"/>
        </a:p>
      </dgm:t>
    </dgm:pt>
    <dgm:pt modelId="{D988DF40-D164-43EE-B41A-32EDA9DDFAB8}" type="pres">
      <dgm:prSet presAssocID="{101CF340-FA3B-4A9B-881D-59CBABF7FB6A}" presName="node" presStyleLbl="node1" presStyleIdx="0" presStyleCnt="11">
        <dgm:presLayoutVars>
          <dgm:bulletEnabled val="1"/>
        </dgm:presLayoutVars>
      </dgm:prSet>
      <dgm:spPr/>
      <dgm:t>
        <a:bodyPr/>
        <a:lstStyle/>
        <a:p>
          <a:endParaRPr lang="ru-RU"/>
        </a:p>
      </dgm:t>
    </dgm:pt>
    <dgm:pt modelId="{B83AAB74-D942-4AAB-8D57-68D6BE2AF428}" type="pres">
      <dgm:prSet presAssocID="{F2DD6FB1-8C10-4855-8105-BCDDA5D99B30}" presName="sibTrans" presStyleCnt="0"/>
      <dgm:spPr/>
    </dgm:pt>
    <dgm:pt modelId="{D5712B8A-B98E-4ADA-9AB7-41E128CED6E0}" type="pres">
      <dgm:prSet presAssocID="{480958D3-669B-498A-924A-5DBA8E06BB42}" presName="node" presStyleLbl="node1" presStyleIdx="1" presStyleCnt="11">
        <dgm:presLayoutVars>
          <dgm:bulletEnabled val="1"/>
        </dgm:presLayoutVars>
      </dgm:prSet>
      <dgm:spPr/>
      <dgm:t>
        <a:bodyPr/>
        <a:lstStyle/>
        <a:p>
          <a:endParaRPr lang="ru-RU"/>
        </a:p>
      </dgm:t>
    </dgm:pt>
    <dgm:pt modelId="{11E44E8B-9048-418E-A03F-92C14B04AB6A}" type="pres">
      <dgm:prSet presAssocID="{26106D2A-8626-4B3D-9729-4A9C924F9B06}" presName="sibTrans" presStyleCnt="0"/>
      <dgm:spPr/>
    </dgm:pt>
    <dgm:pt modelId="{73847B4C-5FEC-4B46-A1F1-28CCAB605A38}" type="pres">
      <dgm:prSet presAssocID="{CCD8DACA-3399-48C9-8519-2F9A406F0CAB}" presName="node" presStyleLbl="node1" presStyleIdx="2" presStyleCnt="11">
        <dgm:presLayoutVars>
          <dgm:bulletEnabled val="1"/>
        </dgm:presLayoutVars>
      </dgm:prSet>
      <dgm:spPr/>
      <dgm:t>
        <a:bodyPr/>
        <a:lstStyle/>
        <a:p>
          <a:endParaRPr lang="ru-RU"/>
        </a:p>
      </dgm:t>
    </dgm:pt>
    <dgm:pt modelId="{0B72DF67-851B-454F-83A5-1186AD22C7D4}" type="pres">
      <dgm:prSet presAssocID="{926B6FE3-0A52-4E8C-BFE8-FB1F4878E9E3}" presName="sibTrans" presStyleCnt="0"/>
      <dgm:spPr/>
    </dgm:pt>
    <dgm:pt modelId="{0AA470E5-554C-4CCA-96EF-952D0CDA67D9}" type="pres">
      <dgm:prSet presAssocID="{524AED55-F948-4AC6-BCF6-A5D5DCE61CCB}" presName="node" presStyleLbl="node1" presStyleIdx="3" presStyleCnt="11">
        <dgm:presLayoutVars>
          <dgm:bulletEnabled val="1"/>
        </dgm:presLayoutVars>
      </dgm:prSet>
      <dgm:spPr/>
      <dgm:t>
        <a:bodyPr/>
        <a:lstStyle/>
        <a:p>
          <a:endParaRPr lang="ru-RU"/>
        </a:p>
      </dgm:t>
    </dgm:pt>
    <dgm:pt modelId="{11D8325C-AB62-4384-A206-7E512767EEC4}" type="pres">
      <dgm:prSet presAssocID="{B664C2D6-2531-419E-8906-1994FDF3D8A2}" presName="sibTrans" presStyleCnt="0"/>
      <dgm:spPr/>
    </dgm:pt>
    <dgm:pt modelId="{3ACD8452-2FA5-4A36-A1F5-1782623D716B}" type="pres">
      <dgm:prSet presAssocID="{B57F6F9F-754C-40F2-AD3C-6D86FB291089}" presName="node" presStyleLbl="node1" presStyleIdx="4" presStyleCnt="11">
        <dgm:presLayoutVars>
          <dgm:bulletEnabled val="1"/>
        </dgm:presLayoutVars>
      </dgm:prSet>
      <dgm:spPr/>
      <dgm:t>
        <a:bodyPr/>
        <a:lstStyle/>
        <a:p>
          <a:endParaRPr lang="ru-RU"/>
        </a:p>
      </dgm:t>
    </dgm:pt>
    <dgm:pt modelId="{65CD4A38-4757-4DB1-A25B-A8DD27A337FE}" type="pres">
      <dgm:prSet presAssocID="{74D7AA29-FF44-4AB0-BD7C-4214BA145338}" presName="sibTrans" presStyleCnt="0"/>
      <dgm:spPr/>
    </dgm:pt>
    <dgm:pt modelId="{36B69267-DB5C-409F-866F-C1D62FE5435C}" type="pres">
      <dgm:prSet presAssocID="{7D78391C-38AE-4D32-B06A-08602A8AA958}" presName="node" presStyleLbl="node1" presStyleIdx="5" presStyleCnt="11">
        <dgm:presLayoutVars>
          <dgm:bulletEnabled val="1"/>
        </dgm:presLayoutVars>
      </dgm:prSet>
      <dgm:spPr/>
      <dgm:t>
        <a:bodyPr/>
        <a:lstStyle/>
        <a:p>
          <a:endParaRPr lang="ru-RU"/>
        </a:p>
      </dgm:t>
    </dgm:pt>
    <dgm:pt modelId="{C9FB3ED8-3AB5-4CE6-888F-8B6CE020F568}" type="pres">
      <dgm:prSet presAssocID="{D6FAF9CF-CB87-47B7-BD7F-0618E60BB2A4}" presName="sibTrans" presStyleCnt="0"/>
      <dgm:spPr/>
    </dgm:pt>
    <dgm:pt modelId="{03E7C9E7-31A1-4CAE-889A-5D0F777F5A78}" type="pres">
      <dgm:prSet presAssocID="{CEFB27E4-D89F-43FB-A428-6CF011EC3AA0}" presName="node" presStyleLbl="node1" presStyleIdx="6" presStyleCnt="11">
        <dgm:presLayoutVars>
          <dgm:bulletEnabled val="1"/>
        </dgm:presLayoutVars>
      </dgm:prSet>
      <dgm:spPr/>
      <dgm:t>
        <a:bodyPr/>
        <a:lstStyle/>
        <a:p>
          <a:endParaRPr lang="ru-RU"/>
        </a:p>
      </dgm:t>
    </dgm:pt>
    <dgm:pt modelId="{93AD5675-6D9B-4298-AF3D-044A96CD4158}" type="pres">
      <dgm:prSet presAssocID="{CAF8F5B9-CE48-40FE-9B82-E508BC686493}" presName="sibTrans" presStyleCnt="0"/>
      <dgm:spPr/>
    </dgm:pt>
    <dgm:pt modelId="{2A1FB7ED-1D06-494B-8859-675830CF4087}" type="pres">
      <dgm:prSet presAssocID="{24CA8526-1ADC-483C-9137-15F9E0CAC16D}" presName="node" presStyleLbl="node1" presStyleIdx="7" presStyleCnt="11">
        <dgm:presLayoutVars>
          <dgm:bulletEnabled val="1"/>
        </dgm:presLayoutVars>
      </dgm:prSet>
      <dgm:spPr/>
      <dgm:t>
        <a:bodyPr/>
        <a:lstStyle/>
        <a:p>
          <a:endParaRPr lang="ru-RU"/>
        </a:p>
      </dgm:t>
    </dgm:pt>
    <dgm:pt modelId="{C1ECF43B-6329-4936-83A8-912843EA5C7B}" type="pres">
      <dgm:prSet presAssocID="{A7F8D313-140F-4039-BFAC-24E35C95BFD1}" presName="sibTrans" presStyleCnt="0"/>
      <dgm:spPr/>
    </dgm:pt>
    <dgm:pt modelId="{DD351297-9F4C-43E3-BABF-B0407B6FF5AA}" type="pres">
      <dgm:prSet presAssocID="{8FCEE18C-A894-4001-A674-429F144AEC1E}" presName="node" presStyleLbl="node1" presStyleIdx="8" presStyleCnt="11">
        <dgm:presLayoutVars>
          <dgm:bulletEnabled val="1"/>
        </dgm:presLayoutVars>
      </dgm:prSet>
      <dgm:spPr/>
      <dgm:t>
        <a:bodyPr/>
        <a:lstStyle/>
        <a:p>
          <a:endParaRPr lang="ru-RU"/>
        </a:p>
      </dgm:t>
    </dgm:pt>
    <dgm:pt modelId="{46661E48-A5EE-4AF4-A227-1F6522DD2F20}" type="pres">
      <dgm:prSet presAssocID="{67FCF0EF-9C37-4F26-88C2-6B69D450AF3F}" presName="sibTrans" presStyleCnt="0"/>
      <dgm:spPr/>
    </dgm:pt>
    <dgm:pt modelId="{4491FB36-08E2-4AA4-A292-419D45F144EE}" type="pres">
      <dgm:prSet presAssocID="{C0E235B3-7CF5-419E-A2A9-05F62DE4008D}" presName="node" presStyleLbl="node1" presStyleIdx="9" presStyleCnt="11">
        <dgm:presLayoutVars>
          <dgm:bulletEnabled val="1"/>
        </dgm:presLayoutVars>
      </dgm:prSet>
      <dgm:spPr/>
      <dgm:t>
        <a:bodyPr/>
        <a:lstStyle/>
        <a:p>
          <a:endParaRPr lang="ru-RU"/>
        </a:p>
      </dgm:t>
    </dgm:pt>
    <dgm:pt modelId="{C380BBEF-61D5-4F36-A019-595CB7374403}" type="pres">
      <dgm:prSet presAssocID="{F963E5C7-C20E-4060-9C63-3BE1A4DD5048}" presName="sibTrans" presStyleCnt="0"/>
      <dgm:spPr/>
    </dgm:pt>
    <dgm:pt modelId="{FC74DE09-9C7D-44CE-BF8A-2AD18DEE1397}" type="pres">
      <dgm:prSet presAssocID="{365F588F-424F-4DBC-BA50-DEB6C3B40A92}" presName="node" presStyleLbl="node1" presStyleIdx="10" presStyleCnt="11">
        <dgm:presLayoutVars>
          <dgm:bulletEnabled val="1"/>
        </dgm:presLayoutVars>
      </dgm:prSet>
      <dgm:spPr/>
      <dgm:t>
        <a:bodyPr/>
        <a:lstStyle/>
        <a:p>
          <a:endParaRPr lang="ru-RU"/>
        </a:p>
      </dgm:t>
    </dgm:pt>
  </dgm:ptLst>
  <dgm:cxnLst>
    <dgm:cxn modelId="{1B6AE569-0FD2-4456-8BFA-96D7C956A473}" type="presOf" srcId="{B57F6F9F-754C-40F2-AD3C-6D86FB291089}" destId="{3ACD8452-2FA5-4A36-A1F5-1782623D716B}" srcOrd="0" destOrd="0" presId="urn:microsoft.com/office/officeart/2005/8/layout/default"/>
    <dgm:cxn modelId="{6EE55D86-33D5-4710-8824-3D5A025D8DF8}" type="presOf" srcId="{24CA8526-1ADC-483C-9137-15F9E0CAC16D}" destId="{2A1FB7ED-1D06-494B-8859-675830CF4087}" srcOrd="0" destOrd="0" presId="urn:microsoft.com/office/officeart/2005/8/layout/default"/>
    <dgm:cxn modelId="{70CF80AE-7F5B-45A8-9A7A-434D1B870014}" srcId="{FD2BB001-61D7-4B96-8D54-DF029CF0FA5B}" destId="{24CA8526-1ADC-483C-9137-15F9E0CAC16D}" srcOrd="7" destOrd="0" parTransId="{45580437-C4E7-4663-BF91-3D19CD875269}" sibTransId="{A7F8D313-140F-4039-BFAC-24E35C95BFD1}"/>
    <dgm:cxn modelId="{D48D2F0C-2D63-4517-A7C6-ACCB32BA347E}" srcId="{FD2BB001-61D7-4B96-8D54-DF029CF0FA5B}" destId="{7D78391C-38AE-4D32-B06A-08602A8AA958}" srcOrd="5" destOrd="0" parTransId="{CCD42914-06A2-4240-B86D-2C9898234573}" sibTransId="{D6FAF9CF-CB87-47B7-BD7F-0618E60BB2A4}"/>
    <dgm:cxn modelId="{2ABA0C44-8DEB-4E8E-B636-03C9B67A2B47}" type="presOf" srcId="{C0E235B3-7CF5-419E-A2A9-05F62DE4008D}" destId="{4491FB36-08E2-4AA4-A292-419D45F144EE}" srcOrd="0" destOrd="0" presId="urn:microsoft.com/office/officeart/2005/8/layout/default"/>
    <dgm:cxn modelId="{69FD1271-27F6-465E-B9E8-228F0B915D9E}" srcId="{FD2BB001-61D7-4B96-8D54-DF029CF0FA5B}" destId="{101CF340-FA3B-4A9B-881D-59CBABF7FB6A}" srcOrd="0" destOrd="0" parTransId="{E5BACC48-E053-48F8-8DF6-6868CB21E7A4}" sibTransId="{F2DD6FB1-8C10-4855-8105-BCDDA5D99B30}"/>
    <dgm:cxn modelId="{571902ED-2A03-49E1-A981-965900DB311A}" srcId="{FD2BB001-61D7-4B96-8D54-DF029CF0FA5B}" destId="{524AED55-F948-4AC6-BCF6-A5D5DCE61CCB}" srcOrd="3" destOrd="0" parTransId="{FF486038-0510-4C3F-9045-7480036BD2CC}" sibTransId="{B664C2D6-2531-419E-8906-1994FDF3D8A2}"/>
    <dgm:cxn modelId="{BF96E986-3A14-4D4E-B082-08AC6813C637}" srcId="{FD2BB001-61D7-4B96-8D54-DF029CF0FA5B}" destId="{365F588F-424F-4DBC-BA50-DEB6C3B40A92}" srcOrd="10" destOrd="0" parTransId="{B4CFFD79-D9CB-443F-B87E-447B273C56B2}" sibTransId="{CD0E6402-B8D1-45C7-9957-107996A7945E}"/>
    <dgm:cxn modelId="{B08BA497-CA14-4ED9-8D3B-8858D3B145A5}" type="presOf" srcId="{101CF340-FA3B-4A9B-881D-59CBABF7FB6A}" destId="{D988DF40-D164-43EE-B41A-32EDA9DDFAB8}" srcOrd="0" destOrd="0" presId="urn:microsoft.com/office/officeart/2005/8/layout/default"/>
    <dgm:cxn modelId="{F8C8BA3A-51A4-48DC-9F63-181A493A4CCA}" srcId="{FD2BB001-61D7-4B96-8D54-DF029CF0FA5B}" destId="{CCD8DACA-3399-48C9-8519-2F9A406F0CAB}" srcOrd="2" destOrd="0" parTransId="{87FBEDD3-6814-46E6-84C9-70D36F2D5114}" sibTransId="{926B6FE3-0A52-4E8C-BFE8-FB1F4878E9E3}"/>
    <dgm:cxn modelId="{5F16CF9B-8AD7-42E5-9A80-0DF7968ECF04}" type="presOf" srcId="{8FCEE18C-A894-4001-A674-429F144AEC1E}" destId="{DD351297-9F4C-43E3-BABF-B0407B6FF5AA}" srcOrd="0" destOrd="0" presId="urn:microsoft.com/office/officeart/2005/8/layout/default"/>
    <dgm:cxn modelId="{37B7BDC8-B0A7-4E26-A0D8-9BA19D0223AA}" type="presOf" srcId="{524AED55-F948-4AC6-BCF6-A5D5DCE61CCB}" destId="{0AA470E5-554C-4CCA-96EF-952D0CDA67D9}" srcOrd="0" destOrd="0" presId="urn:microsoft.com/office/officeart/2005/8/layout/default"/>
    <dgm:cxn modelId="{D72C5CBF-57BC-4824-B2BB-229C11A93568}" srcId="{FD2BB001-61D7-4B96-8D54-DF029CF0FA5B}" destId="{CEFB27E4-D89F-43FB-A428-6CF011EC3AA0}" srcOrd="6" destOrd="0" parTransId="{6FB5B540-BCD6-4862-8949-3E4A6B9DD5EF}" sibTransId="{CAF8F5B9-CE48-40FE-9B82-E508BC686493}"/>
    <dgm:cxn modelId="{A1BBB68A-A890-476D-AADD-1230C18D54AF}" srcId="{FD2BB001-61D7-4B96-8D54-DF029CF0FA5B}" destId="{C0E235B3-7CF5-419E-A2A9-05F62DE4008D}" srcOrd="9" destOrd="0" parTransId="{6A4B220C-6163-4457-84EA-F724100F4C69}" sibTransId="{F963E5C7-C20E-4060-9C63-3BE1A4DD5048}"/>
    <dgm:cxn modelId="{CD23E231-E845-45A5-9FF7-B9A99D29C784}" type="presOf" srcId="{CEFB27E4-D89F-43FB-A428-6CF011EC3AA0}" destId="{03E7C9E7-31A1-4CAE-889A-5D0F777F5A78}" srcOrd="0" destOrd="0" presId="urn:microsoft.com/office/officeart/2005/8/layout/default"/>
    <dgm:cxn modelId="{84930506-A138-4693-8F06-510432219314}" type="presOf" srcId="{FD2BB001-61D7-4B96-8D54-DF029CF0FA5B}" destId="{BA0906B9-3D1F-4662-A4C5-43BE4F8D56C5}" srcOrd="0" destOrd="0" presId="urn:microsoft.com/office/officeart/2005/8/layout/default"/>
    <dgm:cxn modelId="{13B7A77E-9217-4AD0-A64B-0B1EF1431885}" srcId="{FD2BB001-61D7-4B96-8D54-DF029CF0FA5B}" destId="{B57F6F9F-754C-40F2-AD3C-6D86FB291089}" srcOrd="4" destOrd="0" parTransId="{C512F4E9-402C-48EB-B991-3E1D1DA915E6}" sibTransId="{74D7AA29-FF44-4AB0-BD7C-4214BA145338}"/>
    <dgm:cxn modelId="{6830798C-A9CF-45ED-8010-5033B4BDD8C1}" type="presOf" srcId="{480958D3-669B-498A-924A-5DBA8E06BB42}" destId="{D5712B8A-B98E-4ADA-9AB7-41E128CED6E0}" srcOrd="0" destOrd="0" presId="urn:microsoft.com/office/officeart/2005/8/layout/default"/>
    <dgm:cxn modelId="{D26A5249-CC5E-443A-9C59-C039849C43B8}" srcId="{FD2BB001-61D7-4B96-8D54-DF029CF0FA5B}" destId="{480958D3-669B-498A-924A-5DBA8E06BB42}" srcOrd="1" destOrd="0" parTransId="{CBCCD15D-A720-450A-9962-403DC1081C4B}" sibTransId="{26106D2A-8626-4B3D-9729-4A9C924F9B06}"/>
    <dgm:cxn modelId="{FC7A9426-1A15-4093-822B-12BCD76C9CD3}" type="presOf" srcId="{7D78391C-38AE-4D32-B06A-08602A8AA958}" destId="{36B69267-DB5C-409F-866F-C1D62FE5435C}" srcOrd="0" destOrd="0" presId="urn:microsoft.com/office/officeart/2005/8/layout/default"/>
    <dgm:cxn modelId="{D00D9FFA-069E-4C4D-977D-56B19AF72939}" type="presOf" srcId="{365F588F-424F-4DBC-BA50-DEB6C3B40A92}" destId="{FC74DE09-9C7D-44CE-BF8A-2AD18DEE1397}" srcOrd="0" destOrd="0" presId="urn:microsoft.com/office/officeart/2005/8/layout/default"/>
    <dgm:cxn modelId="{EFF01EBD-CB5B-494F-8D4F-C8A0E09B2E0D}" srcId="{FD2BB001-61D7-4B96-8D54-DF029CF0FA5B}" destId="{8FCEE18C-A894-4001-A674-429F144AEC1E}" srcOrd="8" destOrd="0" parTransId="{811E932A-B513-41BD-90F3-98EA086A2624}" sibTransId="{67FCF0EF-9C37-4F26-88C2-6B69D450AF3F}"/>
    <dgm:cxn modelId="{53548947-E124-41E6-9A01-53ACB1BF2A08}" type="presOf" srcId="{CCD8DACA-3399-48C9-8519-2F9A406F0CAB}" destId="{73847B4C-5FEC-4B46-A1F1-28CCAB605A38}" srcOrd="0" destOrd="0" presId="urn:microsoft.com/office/officeart/2005/8/layout/default"/>
    <dgm:cxn modelId="{F91C12DD-4C01-47F6-AB5F-6DFE3A8D3400}" type="presParOf" srcId="{BA0906B9-3D1F-4662-A4C5-43BE4F8D56C5}" destId="{D988DF40-D164-43EE-B41A-32EDA9DDFAB8}" srcOrd="0" destOrd="0" presId="urn:microsoft.com/office/officeart/2005/8/layout/default"/>
    <dgm:cxn modelId="{E7BE79FF-72F4-4D5B-9ABA-F146E05A752B}" type="presParOf" srcId="{BA0906B9-3D1F-4662-A4C5-43BE4F8D56C5}" destId="{B83AAB74-D942-4AAB-8D57-68D6BE2AF428}" srcOrd="1" destOrd="0" presId="urn:microsoft.com/office/officeart/2005/8/layout/default"/>
    <dgm:cxn modelId="{C52A94E1-9B95-4E6F-902D-137678CAAEDE}" type="presParOf" srcId="{BA0906B9-3D1F-4662-A4C5-43BE4F8D56C5}" destId="{D5712B8A-B98E-4ADA-9AB7-41E128CED6E0}" srcOrd="2" destOrd="0" presId="urn:microsoft.com/office/officeart/2005/8/layout/default"/>
    <dgm:cxn modelId="{E9FEB1AE-EAB3-468E-9AC9-035355A1BAC4}" type="presParOf" srcId="{BA0906B9-3D1F-4662-A4C5-43BE4F8D56C5}" destId="{11E44E8B-9048-418E-A03F-92C14B04AB6A}" srcOrd="3" destOrd="0" presId="urn:microsoft.com/office/officeart/2005/8/layout/default"/>
    <dgm:cxn modelId="{811E850E-F5F2-44AB-962A-5BAB914A9B25}" type="presParOf" srcId="{BA0906B9-3D1F-4662-A4C5-43BE4F8D56C5}" destId="{73847B4C-5FEC-4B46-A1F1-28CCAB605A38}" srcOrd="4" destOrd="0" presId="urn:microsoft.com/office/officeart/2005/8/layout/default"/>
    <dgm:cxn modelId="{78E7DA6B-426E-4397-BBF1-61A49D595F4F}" type="presParOf" srcId="{BA0906B9-3D1F-4662-A4C5-43BE4F8D56C5}" destId="{0B72DF67-851B-454F-83A5-1186AD22C7D4}" srcOrd="5" destOrd="0" presId="urn:microsoft.com/office/officeart/2005/8/layout/default"/>
    <dgm:cxn modelId="{6571D3B1-C743-4C7A-9758-4B0D91AB958C}" type="presParOf" srcId="{BA0906B9-3D1F-4662-A4C5-43BE4F8D56C5}" destId="{0AA470E5-554C-4CCA-96EF-952D0CDA67D9}" srcOrd="6" destOrd="0" presId="urn:microsoft.com/office/officeart/2005/8/layout/default"/>
    <dgm:cxn modelId="{09DA57FD-9BE1-4F4A-AEF8-E8FC23F16989}" type="presParOf" srcId="{BA0906B9-3D1F-4662-A4C5-43BE4F8D56C5}" destId="{11D8325C-AB62-4384-A206-7E512767EEC4}" srcOrd="7" destOrd="0" presId="urn:microsoft.com/office/officeart/2005/8/layout/default"/>
    <dgm:cxn modelId="{06DFA83F-3D4C-4432-9519-150B0A471CFE}" type="presParOf" srcId="{BA0906B9-3D1F-4662-A4C5-43BE4F8D56C5}" destId="{3ACD8452-2FA5-4A36-A1F5-1782623D716B}" srcOrd="8" destOrd="0" presId="urn:microsoft.com/office/officeart/2005/8/layout/default"/>
    <dgm:cxn modelId="{13932B05-EE3B-4A4D-8222-EFC368EBDF19}" type="presParOf" srcId="{BA0906B9-3D1F-4662-A4C5-43BE4F8D56C5}" destId="{65CD4A38-4757-4DB1-A25B-A8DD27A337FE}" srcOrd="9" destOrd="0" presId="urn:microsoft.com/office/officeart/2005/8/layout/default"/>
    <dgm:cxn modelId="{6E0894B8-ABBB-4FAD-9AF0-E46A206BCD6D}" type="presParOf" srcId="{BA0906B9-3D1F-4662-A4C5-43BE4F8D56C5}" destId="{36B69267-DB5C-409F-866F-C1D62FE5435C}" srcOrd="10" destOrd="0" presId="urn:microsoft.com/office/officeart/2005/8/layout/default"/>
    <dgm:cxn modelId="{B75C4697-11AF-49E6-B445-DA1A2B270B43}" type="presParOf" srcId="{BA0906B9-3D1F-4662-A4C5-43BE4F8D56C5}" destId="{C9FB3ED8-3AB5-4CE6-888F-8B6CE020F568}" srcOrd="11" destOrd="0" presId="urn:microsoft.com/office/officeart/2005/8/layout/default"/>
    <dgm:cxn modelId="{344437D7-49ED-439F-860D-EC88D2B0B070}" type="presParOf" srcId="{BA0906B9-3D1F-4662-A4C5-43BE4F8D56C5}" destId="{03E7C9E7-31A1-4CAE-889A-5D0F777F5A78}" srcOrd="12" destOrd="0" presId="urn:microsoft.com/office/officeart/2005/8/layout/default"/>
    <dgm:cxn modelId="{1C538C20-40FF-47B2-A74A-162E3D666B59}" type="presParOf" srcId="{BA0906B9-3D1F-4662-A4C5-43BE4F8D56C5}" destId="{93AD5675-6D9B-4298-AF3D-044A96CD4158}" srcOrd="13" destOrd="0" presId="urn:microsoft.com/office/officeart/2005/8/layout/default"/>
    <dgm:cxn modelId="{368EDA46-08C4-433E-90B7-D9E121DC09B8}" type="presParOf" srcId="{BA0906B9-3D1F-4662-A4C5-43BE4F8D56C5}" destId="{2A1FB7ED-1D06-494B-8859-675830CF4087}" srcOrd="14" destOrd="0" presId="urn:microsoft.com/office/officeart/2005/8/layout/default"/>
    <dgm:cxn modelId="{906D79A0-BE07-4150-87E0-A8C2E9D09C63}" type="presParOf" srcId="{BA0906B9-3D1F-4662-A4C5-43BE4F8D56C5}" destId="{C1ECF43B-6329-4936-83A8-912843EA5C7B}" srcOrd="15" destOrd="0" presId="urn:microsoft.com/office/officeart/2005/8/layout/default"/>
    <dgm:cxn modelId="{B6C50479-53FC-48F8-A03E-0C9ECA736BD5}" type="presParOf" srcId="{BA0906B9-3D1F-4662-A4C5-43BE4F8D56C5}" destId="{DD351297-9F4C-43E3-BABF-B0407B6FF5AA}" srcOrd="16" destOrd="0" presId="urn:microsoft.com/office/officeart/2005/8/layout/default"/>
    <dgm:cxn modelId="{BB75A2E4-C017-4EC7-B809-F0A94EA66CAC}" type="presParOf" srcId="{BA0906B9-3D1F-4662-A4C5-43BE4F8D56C5}" destId="{46661E48-A5EE-4AF4-A227-1F6522DD2F20}" srcOrd="17" destOrd="0" presId="urn:microsoft.com/office/officeart/2005/8/layout/default"/>
    <dgm:cxn modelId="{C20882D2-CB7E-407B-89FC-B3CEDE53690F}" type="presParOf" srcId="{BA0906B9-3D1F-4662-A4C5-43BE4F8D56C5}" destId="{4491FB36-08E2-4AA4-A292-419D45F144EE}" srcOrd="18" destOrd="0" presId="urn:microsoft.com/office/officeart/2005/8/layout/default"/>
    <dgm:cxn modelId="{1B4D927C-FD03-4280-8BF3-2920EF47FB29}" type="presParOf" srcId="{BA0906B9-3D1F-4662-A4C5-43BE4F8D56C5}" destId="{C380BBEF-61D5-4F36-A019-595CB7374403}" srcOrd="19" destOrd="0" presId="urn:microsoft.com/office/officeart/2005/8/layout/default"/>
    <dgm:cxn modelId="{ADFEC1DD-A631-47D2-85F7-723F849019E3}" type="presParOf" srcId="{BA0906B9-3D1F-4662-A4C5-43BE4F8D56C5}" destId="{FC74DE09-9C7D-44CE-BF8A-2AD18DEE1397}" srcOrd="2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37EAD637-6F8E-48EA-88E7-21743B2DFDC5}" type="doc">
      <dgm:prSet loTypeId="urn:microsoft.com/office/officeart/2005/8/layout/vList2" loCatId="list" qsTypeId="urn:microsoft.com/office/officeart/2005/8/quickstyle/3d1" qsCatId="3D" csTypeId="urn:microsoft.com/office/officeart/2005/8/colors/colorful2" csCatId="colorful"/>
      <dgm:spPr/>
      <dgm:t>
        <a:bodyPr/>
        <a:lstStyle/>
        <a:p>
          <a:endParaRPr lang="ru-RU"/>
        </a:p>
      </dgm:t>
    </dgm:pt>
    <dgm:pt modelId="{92590BEB-4443-4B35-A02B-95948212FE4C}">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Приводится сравнение возможных альтернативных способов предлагаемого правового регулирования, направленных на решение выявленной проблемы. Выбранный способ регулирования должен обеспечивать достижение заявленных целей предлагаемого правового регулирования, решая существующую проблему либо существенно снижая ее негативные эффекты, при более низких затратах на его реализацию</a:t>
          </a:r>
        </a:p>
      </dgm:t>
    </dgm:pt>
    <dgm:pt modelId="{1722DD6F-C573-4EC3-8EB8-EFC844F11D21}" type="parTrans" cxnId="{166F2ECA-DE04-44FE-B327-ACEE72D932D4}">
      <dgm:prSet/>
      <dgm:spPr/>
      <dgm:t>
        <a:bodyPr/>
        <a:lstStyle/>
        <a:p>
          <a:endParaRPr lang="ru-RU"/>
        </a:p>
      </dgm:t>
    </dgm:pt>
    <dgm:pt modelId="{73DDC689-114A-43DA-8504-55D8961F85D1}" type="sibTrans" cxnId="{166F2ECA-DE04-44FE-B327-ACEE72D932D4}">
      <dgm:prSet/>
      <dgm:spPr/>
      <dgm:t>
        <a:bodyPr/>
        <a:lstStyle/>
        <a:p>
          <a:endParaRPr lang="ru-RU"/>
        </a:p>
      </dgm:t>
    </dgm:pt>
    <dgm:pt modelId="{95A41C5B-6E58-4138-899C-BB357CC079F3}">
      <dgm:prSet custT="1"/>
      <dgm:spPr/>
      <dgm:t>
        <a:bodyPr/>
        <a:lstStyle/>
        <a:p>
          <a:r>
            <a:rPr lang="ru-RU" sz="2000" dirty="0">
              <a:solidFill>
                <a:schemeClr val="tx1"/>
              </a:solidFill>
              <a:latin typeface="Times New Roman" panose="02020603050405020304" pitchFamily="18" charset="0"/>
              <a:cs typeface="Times New Roman" panose="02020603050405020304" pitchFamily="18" charset="0"/>
            </a:rPr>
            <a:t>Способы решения проблемы, их описание и количественные оценки могут быть уточнены и дополнены в сравнении с данными, приводившимися в форме уведомления об обсуждении предлагаемого правового регулирования</a:t>
          </a:r>
        </a:p>
      </dgm:t>
    </dgm:pt>
    <dgm:pt modelId="{79205F76-848E-4E1A-9E32-93F13FD436E8}" type="parTrans" cxnId="{38E2330C-8913-42EF-A218-C050D6C19CE4}">
      <dgm:prSet/>
      <dgm:spPr/>
      <dgm:t>
        <a:bodyPr/>
        <a:lstStyle/>
        <a:p>
          <a:endParaRPr lang="ru-RU"/>
        </a:p>
      </dgm:t>
    </dgm:pt>
    <dgm:pt modelId="{F8EDFEDA-0A1C-4056-8FF7-A6FB17B82A4E}" type="sibTrans" cxnId="{38E2330C-8913-42EF-A218-C050D6C19CE4}">
      <dgm:prSet/>
      <dgm:spPr/>
      <dgm:t>
        <a:bodyPr/>
        <a:lstStyle/>
        <a:p>
          <a:endParaRPr lang="ru-RU"/>
        </a:p>
      </dgm:t>
    </dgm:pt>
    <dgm:pt modelId="{EC6C036D-88D5-49D8-AC50-B3E08EC26E84}" type="pres">
      <dgm:prSet presAssocID="{37EAD637-6F8E-48EA-88E7-21743B2DFDC5}" presName="linear" presStyleCnt="0">
        <dgm:presLayoutVars>
          <dgm:animLvl val="lvl"/>
          <dgm:resizeHandles val="exact"/>
        </dgm:presLayoutVars>
      </dgm:prSet>
      <dgm:spPr/>
      <dgm:t>
        <a:bodyPr/>
        <a:lstStyle/>
        <a:p>
          <a:endParaRPr lang="ru-RU"/>
        </a:p>
      </dgm:t>
    </dgm:pt>
    <dgm:pt modelId="{315D7ACE-F991-49E1-8C3F-9D2B1746CC73}" type="pres">
      <dgm:prSet presAssocID="{92590BEB-4443-4B35-A02B-95948212FE4C}" presName="parentText" presStyleLbl="node1" presStyleIdx="0" presStyleCnt="2">
        <dgm:presLayoutVars>
          <dgm:chMax val="0"/>
          <dgm:bulletEnabled val="1"/>
        </dgm:presLayoutVars>
      </dgm:prSet>
      <dgm:spPr/>
      <dgm:t>
        <a:bodyPr/>
        <a:lstStyle/>
        <a:p>
          <a:endParaRPr lang="ru-RU"/>
        </a:p>
      </dgm:t>
    </dgm:pt>
    <dgm:pt modelId="{46D52B7C-A719-46C3-A894-64808FB0A7B9}" type="pres">
      <dgm:prSet presAssocID="{73DDC689-114A-43DA-8504-55D8961F85D1}" presName="spacer" presStyleCnt="0"/>
      <dgm:spPr/>
    </dgm:pt>
    <dgm:pt modelId="{0A6315D4-DA1B-40CB-A38F-0C915A6952B3}" type="pres">
      <dgm:prSet presAssocID="{95A41C5B-6E58-4138-899C-BB357CC079F3}" presName="parentText" presStyleLbl="node1" presStyleIdx="1" presStyleCnt="2">
        <dgm:presLayoutVars>
          <dgm:chMax val="0"/>
          <dgm:bulletEnabled val="1"/>
        </dgm:presLayoutVars>
      </dgm:prSet>
      <dgm:spPr/>
      <dgm:t>
        <a:bodyPr/>
        <a:lstStyle/>
        <a:p>
          <a:endParaRPr lang="ru-RU"/>
        </a:p>
      </dgm:t>
    </dgm:pt>
  </dgm:ptLst>
  <dgm:cxnLst>
    <dgm:cxn modelId="{3DA35922-5866-4C76-827B-F6332A88ED53}" type="presOf" srcId="{92590BEB-4443-4B35-A02B-95948212FE4C}" destId="{315D7ACE-F991-49E1-8C3F-9D2B1746CC73}" srcOrd="0" destOrd="0" presId="urn:microsoft.com/office/officeart/2005/8/layout/vList2"/>
    <dgm:cxn modelId="{166F2ECA-DE04-44FE-B327-ACEE72D932D4}" srcId="{37EAD637-6F8E-48EA-88E7-21743B2DFDC5}" destId="{92590BEB-4443-4B35-A02B-95948212FE4C}" srcOrd="0" destOrd="0" parTransId="{1722DD6F-C573-4EC3-8EB8-EFC844F11D21}" sibTransId="{73DDC689-114A-43DA-8504-55D8961F85D1}"/>
    <dgm:cxn modelId="{38E2330C-8913-42EF-A218-C050D6C19CE4}" srcId="{37EAD637-6F8E-48EA-88E7-21743B2DFDC5}" destId="{95A41C5B-6E58-4138-899C-BB357CC079F3}" srcOrd="1" destOrd="0" parTransId="{79205F76-848E-4E1A-9E32-93F13FD436E8}" sibTransId="{F8EDFEDA-0A1C-4056-8FF7-A6FB17B82A4E}"/>
    <dgm:cxn modelId="{FBD6B983-B003-42D4-B9CA-DDA884B2A936}" type="presOf" srcId="{37EAD637-6F8E-48EA-88E7-21743B2DFDC5}" destId="{EC6C036D-88D5-49D8-AC50-B3E08EC26E84}" srcOrd="0" destOrd="0" presId="urn:microsoft.com/office/officeart/2005/8/layout/vList2"/>
    <dgm:cxn modelId="{74CEF048-1ECA-4DEE-8DE7-4126D7109297}" type="presOf" srcId="{95A41C5B-6E58-4138-899C-BB357CC079F3}" destId="{0A6315D4-DA1B-40CB-A38F-0C915A6952B3}" srcOrd="0" destOrd="0" presId="urn:microsoft.com/office/officeart/2005/8/layout/vList2"/>
    <dgm:cxn modelId="{DD386279-3CC6-4546-A442-D138523635FF}" type="presParOf" srcId="{EC6C036D-88D5-49D8-AC50-B3E08EC26E84}" destId="{315D7ACE-F991-49E1-8C3F-9D2B1746CC73}" srcOrd="0" destOrd="0" presId="urn:microsoft.com/office/officeart/2005/8/layout/vList2"/>
    <dgm:cxn modelId="{1436AAE1-5200-4C93-AF6D-CF03DD1F7F9D}" type="presParOf" srcId="{EC6C036D-88D5-49D8-AC50-B3E08EC26E84}" destId="{46D52B7C-A719-46C3-A894-64808FB0A7B9}" srcOrd="1" destOrd="0" presId="urn:microsoft.com/office/officeart/2005/8/layout/vList2"/>
    <dgm:cxn modelId="{529FB625-CEE7-4B3B-98BB-54F694F9B074}" type="presParOf" srcId="{EC6C036D-88D5-49D8-AC50-B3E08EC26E84}" destId="{0A6315D4-DA1B-40CB-A38F-0C915A6952B3}"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820C1219-6F30-4ECB-9D06-EE707EA73797}" type="doc">
      <dgm:prSet loTypeId="urn:microsoft.com/office/officeart/2005/8/layout/vList2" loCatId="list" qsTypeId="urn:microsoft.com/office/officeart/2005/8/quickstyle/3d1" qsCatId="3D" csTypeId="urn:microsoft.com/office/officeart/2005/8/colors/colorful2" csCatId="colorful" phldr="1"/>
      <dgm:spPr/>
      <dgm:t>
        <a:bodyPr/>
        <a:lstStyle/>
        <a:p>
          <a:endParaRPr lang="ru-RU"/>
        </a:p>
      </dgm:t>
    </dgm:pt>
    <dgm:pt modelId="{68D73F23-23DD-4A5D-B73D-86291FC24D3E}">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Предполагаемая дата вступления в силу нормативного правового акта </a:t>
          </a:r>
        </a:p>
      </dgm:t>
    </dgm:pt>
    <dgm:pt modelId="{9804990C-F6C5-4172-8F48-E5ECE6B81513}" type="parTrans" cxnId="{9D5E4AB8-5709-4635-BAF2-265C13360A65}">
      <dgm:prSet/>
      <dgm:spPr/>
      <dgm:t>
        <a:bodyPr/>
        <a:lstStyle/>
        <a:p>
          <a:endParaRPr lang="ru-RU"/>
        </a:p>
      </dgm:t>
    </dgm:pt>
    <dgm:pt modelId="{0B66B857-A979-4C3F-A5B7-DDDD9E2095DF}" type="sibTrans" cxnId="{9D5E4AB8-5709-4635-BAF2-265C13360A65}">
      <dgm:prSet/>
      <dgm:spPr/>
      <dgm:t>
        <a:bodyPr/>
        <a:lstStyle/>
        <a:p>
          <a:endParaRPr lang="ru-RU"/>
        </a:p>
      </dgm:t>
    </dgm:pt>
    <dgm:pt modelId="{E7134751-49E2-4484-AADA-61BC92CCA7AA}">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Необходимость установления переходного периода </a:t>
          </a:r>
        </a:p>
      </dgm:t>
    </dgm:pt>
    <dgm:pt modelId="{A3AF7024-EA83-4B42-83BB-93DCE29CAD22}" type="parTrans" cxnId="{FAE8CA79-B19E-4D39-BD7A-7233BE17AD9C}">
      <dgm:prSet/>
      <dgm:spPr/>
      <dgm:t>
        <a:bodyPr/>
        <a:lstStyle/>
        <a:p>
          <a:endParaRPr lang="ru-RU"/>
        </a:p>
      </dgm:t>
    </dgm:pt>
    <dgm:pt modelId="{F51BB9D2-45F0-4A36-892A-83E62111C307}" type="sibTrans" cxnId="{FAE8CA79-B19E-4D39-BD7A-7233BE17AD9C}">
      <dgm:prSet/>
      <dgm:spPr/>
      <dgm:t>
        <a:bodyPr/>
        <a:lstStyle/>
        <a:p>
          <a:endParaRPr lang="ru-RU"/>
        </a:p>
      </dgm:t>
    </dgm:pt>
    <dgm:pt modelId="{9DC8D137-1B8E-4568-A33D-4CC8574B4EDE}">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Необходимость установления отсрочки вступления в силу проекта нормативного правового акта </a:t>
          </a:r>
        </a:p>
      </dgm:t>
    </dgm:pt>
    <dgm:pt modelId="{5144A323-749C-4E7D-827B-A5106C95BA71}" type="parTrans" cxnId="{C41EA1FD-5704-4F0F-9A98-EBAEAE381493}">
      <dgm:prSet/>
      <dgm:spPr/>
      <dgm:t>
        <a:bodyPr/>
        <a:lstStyle/>
        <a:p>
          <a:endParaRPr lang="ru-RU"/>
        </a:p>
      </dgm:t>
    </dgm:pt>
    <dgm:pt modelId="{1B1374CB-EA0B-4008-8BDF-63479FEADF0B}" type="sibTrans" cxnId="{C41EA1FD-5704-4F0F-9A98-EBAEAE381493}">
      <dgm:prSet/>
      <dgm:spPr/>
      <dgm:t>
        <a:bodyPr/>
        <a:lstStyle/>
        <a:p>
          <a:endParaRPr lang="ru-RU"/>
        </a:p>
      </dgm:t>
    </dgm:pt>
    <dgm:pt modelId="{6099FA5C-6B83-4A08-8A38-BDF0BEA3FC3C}">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Если отдельные положения проекта нормативного правового акта вступают в силу в разное время, приводятся такие положения (ссылки на них) и даты их вступления в силу </a:t>
          </a:r>
        </a:p>
      </dgm:t>
    </dgm:pt>
    <dgm:pt modelId="{EBC602C8-704F-44D7-89D5-F1475BF1A1B8}" type="parTrans" cxnId="{C7896505-9A5E-4383-8FBA-645B742C8C72}">
      <dgm:prSet/>
      <dgm:spPr/>
      <dgm:t>
        <a:bodyPr/>
        <a:lstStyle/>
        <a:p>
          <a:endParaRPr lang="ru-RU"/>
        </a:p>
      </dgm:t>
    </dgm:pt>
    <dgm:pt modelId="{7CEEB1C7-DF7B-47DE-AC27-6A90B4CAAB48}" type="sibTrans" cxnId="{C7896505-9A5E-4383-8FBA-645B742C8C72}">
      <dgm:prSet/>
      <dgm:spPr/>
      <dgm:t>
        <a:bodyPr/>
        <a:lstStyle/>
        <a:p>
          <a:endParaRPr lang="ru-RU"/>
        </a:p>
      </dgm:t>
    </dgm:pt>
    <dgm:pt modelId="{3659CCD0-9956-4FE6-968C-E42F485C0E52}">
      <dgm:prSet custT="1"/>
      <dgm:spPr/>
      <dgm:t>
        <a:bodyPr/>
        <a:lstStyle/>
        <a:p>
          <a:r>
            <a:rPr lang="ru-RU" sz="1400" dirty="0">
              <a:solidFill>
                <a:schemeClr val="tx1"/>
              </a:solidFill>
              <a:latin typeface="Times New Roman" panose="02020603050405020304" pitchFamily="18" charset="0"/>
              <a:cs typeface="Times New Roman" panose="02020603050405020304" pitchFamily="18" charset="0"/>
            </a:rPr>
            <a:t>Если установлен переходный период и (или) отсрочка вступления в силу проекта нормативного правового акта, приводится обоснование отсрочки. Необходимость переходного периода или отсрочки вступления в силу проекта нормативного правового акта обосновываются технологическими, экономическими, организационными и иными ограничениями, не позволяющими участникам отношений, включая органы государственной власти и местного самоуправления, немедленно приступить к исполнению новых обязанностей</a:t>
          </a:r>
        </a:p>
      </dgm:t>
    </dgm:pt>
    <dgm:pt modelId="{C8F42368-D259-484F-91B5-D14115FB9EC4}" type="parTrans" cxnId="{751AEE7E-43A0-42D9-96BE-EB844A750A1F}">
      <dgm:prSet/>
      <dgm:spPr/>
      <dgm:t>
        <a:bodyPr/>
        <a:lstStyle/>
        <a:p>
          <a:endParaRPr lang="ru-RU"/>
        </a:p>
      </dgm:t>
    </dgm:pt>
    <dgm:pt modelId="{E490C4E7-B1AA-4097-86EC-D22C57DF895A}" type="sibTrans" cxnId="{751AEE7E-43A0-42D9-96BE-EB844A750A1F}">
      <dgm:prSet/>
      <dgm:spPr/>
      <dgm:t>
        <a:bodyPr/>
        <a:lstStyle/>
        <a:p>
          <a:endParaRPr lang="ru-RU"/>
        </a:p>
      </dgm:t>
    </dgm:pt>
    <dgm:pt modelId="{D5B39F33-FBC9-49F8-90CB-8D86AF047DD4}" type="pres">
      <dgm:prSet presAssocID="{820C1219-6F30-4ECB-9D06-EE707EA73797}" presName="linear" presStyleCnt="0">
        <dgm:presLayoutVars>
          <dgm:animLvl val="lvl"/>
          <dgm:resizeHandles val="exact"/>
        </dgm:presLayoutVars>
      </dgm:prSet>
      <dgm:spPr/>
      <dgm:t>
        <a:bodyPr/>
        <a:lstStyle/>
        <a:p>
          <a:endParaRPr lang="ru-RU"/>
        </a:p>
      </dgm:t>
    </dgm:pt>
    <dgm:pt modelId="{CF9D41FC-CF0A-4128-8086-6889FE600AE6}" type="pres">
      <dgm:prSet presAssocID="{68D73F23-23DD-4A5D-B73D-86291FC24D3E}" presName="parentText" presStyleLbl="node1" presStyleIdx="0" presStyleCnt="5" custLinFactY="9325" custLinFactNeighborX="783" custLinFactNeighborY="100000">
        <dgm:presLayoutVars>
          <dgm:chMax val="0"/>
          <dgm:bulletEnabled val="1"/>
        </dgm:presLayoutVars>
      </dgm:prSet>
      <dgm:spPr/>
      <dgm:t>
        <a:bodyPr/>
        <a:lstStyle/>
        <a:p>
          <a:endParaRPr lang="ru-RU"/>
        </a:p>
      </dgm:t>
    </dgm:pt>
    <dgm:pt modelId="{D6934C94-7FAC-4389-A734-B840D6BE3C3C}" type="pres">
      <dgm:prSet presAssocID="{0B66B857-A979-4C3F-A5B7-DDDD9E2095DF}" presName="spacer" presStyleCnt="0"/>
      <dgm:spPr/>
    </dgm:pt>
    <dgm:pt modelId="{472E6CD0-9A15-4BB5-9FD3-3F93BCBDCA7D}" type="pres">
      <dgm:prSet presAssocID="{E7134751-49E2-4484-AADA-61BC92CCA7AA}" presName="parentText" presStyleLbl="node1" presStyleIdx="1" presStyleCnt="5">
        <dgm:presLayoutVars>
          <dgm:chMax val="0"/>
          <dgm:bulletEnabled val="1"/>
        </dgm:presLayoutVars>
      </dgm:prSet>
      <dgm:spPr/>
      <dgm:t>
        <a:bodyPr/>
        <a:lstStyle/>
        <a:p>
          <a:endParaRPr lang="ru-RU"/>
        </a:p>
      </dgm:t>
    </dgm:pt>
    <dgm:pt modelId="{67D05BA4-D387-4348-9281-E9A0351B716A}" type="pres">
      <dgm:prSet presAssocID="{F51BB9D2-45F0-4A36-892A-83E62111C307}" presName="spacer" presStyleCnt="0"/>
      <dgm:spPr/>
    </dgm:pt>
    <dgm:pt modelId="{41B66191-C5BD-4B26-9DD2-4C0A38146316}" type="pres">
      <dgm:prSet presAssocID="{9DC8D137-1B8E-4568-A33D-4CC8574B4EDE}" presName="parentText" presStyleLbl="node1" presStyleIdx="2" presStyleCnt="5">
        <dgm:presLayoutVars>
          <dgm:chMax val="0"/>
          <dgm:bulletEnabled val="1"/>
        </dgm:presLayoutVars>
      </dgm:prSet>
      <dgm:spPr/>
      <dgm:t>
        <a:bodyPr/>
        <a:lstStyle/>
        <a:p>
          <a:endParaRPr lang="ru-RU"/>
        </a:p>
      </dgm:t>
    </dgm:pt>
    <dgm:pt modelId="{11CF24E8-68B1-4B25-A0BB-DB9BEFBE17FE}" type="pres">
      <dgm:prSet presAssocID="{1B1374CB-EA0B-4008-8BDF-63479FEADF0B}" presName="spacer" presStyleCnt="0"/>
      <dgm:spPr/>
    </dgm:pt>
    <dgm:pt modelId="{F00B9867-14FA-4FA7-AC32-B07EFAF7E843}" type="pres">
      <dgm:prSet presAssocID="{6099FA5C-6B83-4A08-8A38-BDF0BEA3FC3C}" presName="parentText" presStyleLbl="node1" presStyleIdx="3" presStyleCnt="5">
        <dgm:presLayoutVars>
          <dgm:chMax val="0"/>
          <dgm:bulletEnabled val="1"/>
        </dgm:presLayoutVars>
      </dgm:prSet>
      <dgm:spPr/>
      <dgm:t>
        <a:bodyPr/>
        <a:lstStyle/>
        <a:p>
          <a:endParaRPr lang="ru-RU"/>
        </a:p>
      </dgm:t>
    </dgm:pt>
    <dgm:pt modelId="{87231C16-1D7B-4C91-9126-ED1C758920BA}" type="pres">
      <dgm:prSet presAssocID="{7CEEB1C7-DF7B-47DE-AC27-6A90B4CAAB48}" presName="spacer" presStyleCnt="0"/>
      <dgm:spPr/>
    </dgm:pt>
    <dgm:pt modelId="{F190F988-CE1A-46D3-A977-128FE4B4FEBD}" type="pres">
      <dgm:prSet presAssocID="{3659CCD0-9956-4FE6-968C-E42F485C0E52}" presName="parentText" presStyleLbl="node1" presStyleIdx="4" presStyleCnt="5" custScaleY="148766">
        <dgm:presLayoutVars>
          <dgm:chMax val="0"/>
          <dgm:bulletEnabled val="1"/>
        </dgm:presLayoutVars>
      </dgm:prSet>
      <dgm:spPr/>
      <dgm:t>
        <a:bodyPr/>
        <a:lstStyle/>
        <a:p>
          <a:endParaRPr lang="ru-RU"/>
        </a:p>
      </dgm:t>
    </dgm:pt>
  </dgm:ptLst>
  <dgm:cxnLst>
    <dgm:cxn modelId="{3B6872F4-AB1F-4E54-979C-A18CF191125A}" type="presOf" srcId="{820C1219-6F30-4ECB-9D06-EE707EA73797}" destId="{D5B39F33-FBC9-49F8-90CB-8D86AF047DD4}" srcOrd="0" destOrd="0" presId="urn:microsoft.com/office/officeart/2005/8/layout/vList2"/>
    <dgm:cxn modelId="{9B41D7D2-A7BF-4F7C-99E3-D9603B4100DD}" type="presOf" srcId="{E7134751-49E2-4484-AADA-61BC92CCA7AA}" destId="{472E6CD0-9A15-4BB5-9FD3-3F93BCBDCA7D}" srcOrd="0" destOrd="0" presId="urn:microsoft.com/office/officeart/2005/8/layout/vList2"/>
    <dgm:cxn modelId="{C7896505-9A5E-4383-8FBA-645B742C8C72}" srcId="{820C1219-6F30-4ECB-9D06-EE707EA73797}" destId="{6099FA5C-6B83-4A08-8A38-BDF0BEA3FC3C}" srcOrd="3" destOrd="0" parTransId="{EBC602C8-704F-44D7-89D5-F1475BF1A1B8}" sibTransId="{7CEEB1C7-DF7B-47DE-AC27-6A90B4CAAB48}"/>
    <dgm:cxn modelId="{F157DCDF-575F-43EF-A38B-6C70AB772F73}" type="presOf" srcId="{3659CCD0-9956-4FE6-968C-E42F485C0E52}" destId="{F190F988-CE1A-46D3-A977-128FE4B4FEBD}" srcOrd="0" destOrd="0" presId="urn:microsoft.com/office/officeart/2005/8/layout/vList2"/>
    <dgm:cxn modelId="{9D5E4AB8-5709-4635-BAF2-265C13360A65}" srcId="{820C1219-6F30-4ECB-9D06-EE707EA73797}" destId="{68D73F23-23DD-4A5D-B73D-86291FC24D3E}" srcOrd="0" destOrd="0" parTransId="{9804990C-F6C5-4172-8F48-E5ECE6B81513}" sibTransId="{0B66B857-A979-4C3F-A5B7-DDDD9E2095DF}"/>
    <dgm:cxn modelId="{FAE8CA79-B19E-4D39-BD7A-7233BE17AD9C}" srcId="{820C1219-6F30-4ECB-9D06-EE707EA73797}" destId="{E7134751-49E2-4484-AADA-61BC92CCA7AA}" srcOrd="1" destOrd="0" parTransId="{A3AF7024-EA83-4B42-83BB-93DCE29CAD22}" sibTransId="{F51BB9D2-45F0-4A36-892A-83E62111C307}"/>
    <dgm:cxn modelId="{3EA3725D-0338-4C50-AAC6-228254C0AE33}" type="presOf" srcId="{68D73F23-23DD-4A5D-B73D-86291FC24D3E}" destId="{CF9D41FC-CF0A-4128-8086-6889FE600AE6}" srcOrd="0" destOrd="0" presId="urn:microsoft.com/office/officeart/2005/8/layout/vList2"/>
    <dgm:cxn modelId="{751AEE7E-43A0-42D9-96BE-EB844A750A1F}" srcId="{820C1219-6F30-4ECB-9D06-EE707EA73797}" destId="{3659CCD0-9956-4FE6-968C-E42F485C0E52}" srcOrd="4" destOrd="0" parTransId="{C8F42368-D259-484F-91B5-D14115FB9EC4}" sibTransId="{E490C4E7-B1AA-4097-86EC-D22C57DF895A}"/>
    <dgm:cxn modelId="{5E7A35B3-EFDA-4CA2-B48B-D19BCF9CCA26}" type="presOf" srcId="{9DC8D137-1B8E-4568-A33D-4CC8574B4EDE}" destId="{41B66191-C5BD-4B26-9DD2-4C0A38146316}" srcOrd="0" destOrd="0" presId="urn:microsoft.com/office/officeart/2005/8/layout/vList2"/>
    <dgm:cxn modelId="{C41EA1FD-5704-4F0F-9A98-EBAEAE381493}" srcId="{820C1219-6F30-4ECB-9D06-EE707EA73797}" destId="{9DC8D137-1B8E-4568-A33D-4CC8574B4EDE}" srcOrd="2" destOrd="0" parTransId="{5144A323-749C-4E7D-827B-A5106C95BA71}" sibTransId="{1B1374CB-EA0B-4008-8BDF-63479FEADF0B}"/>
    <dgm:cxn modelId="{085ECE0C-3114-4D63-B8A3-97839B2161FB}" type="presOf" srcId="{6099FA5C-6B83-4A08-8A38-BDF0BEA3FC3C}" destId="{F00B9867-14FA-4FA7-AC32-B07EFAF7E843}" srcOrd="0" destOrd="0" presId="urn:microsoft.com/office/officeart/2005/8/layout/vList2"/>
    <dgm:cxn modelId="{C680AFD8-D73E-4B15-972B-ED23D76260E0}" type="presParOf" srcId="{D5B39F33-FBC9-49F8-90CB-8D86AF047DD4}" destId="{CF9D41FC-CF0A-4128-8086-6889FE600AE6}" srcOrd="0" destOrd="0" presId="urn:microsoft.com/office/officeart/2005/8/layout/vList2"/>
    <dgm:cxn modelId="{BE417321-917E-4DAC-9062-7DD6C64DC8AB}" type="presParOf" srcId="{D5B39F33-FBC9-49F8-90CB-8D86AF047DD4}" destId="{D6934C94-7FAC-4389-A734-B840D6BE3C3C}" srcOrd="1" destOrd="0" presId="urn:microsoft.com/office/officeart/2005/8/layout/vList2"/>
    <dgm:cxn modelId="{340D07E6-4BA7-43DA-BB45-E8F04E954108}" type="presParOf" srcId="{D5B39F33-FBC9-49F8-90CB-8D86AF047DD4}" destId="{472E6CD0-9A15-4BB5-9FD3-3F93BCBDCA7D}" srcOrd="2" destOrd="0" presId="urn:microsoft.com/office/officeart/2005/8/layout/vList2"/>
    <dgm:cxn modelId="{4A90967F-4CA6-48DF-8687-F2B98D60F701}" type="presParOf" srcId="{D5B39F33-FBC9-49F8-90CB-8D86AF047DD4}" destId="{67D05BA4-D387-4348-9281-E9A0351B716A}" srcOrd="3" destOrd="0" presId="urn:microsoft.com/office/officeart/2005/8/layout/vList2"/>
    <dgm:cxn modelId="{8AA33D6E-D814-4ABA-800B-BE4BFD86F990}" type="presParOf" srcId="{D5B39F33-FBC9-49F8-90CB-8D86AF047DD4}" destId="{41B66191-C5BD-4B26-9DD2-4C0A38146316}" srcOrd="4" destOrd="0" presId="urn:microsoft.com/office/officeart/2005/8/layout/vList2"/>
    <dgm:cxn modelId="{CDD690B1-DD9D-4953-AAC5-78FBC9E94811}" type="presParOf" srcId="{D5B39F33-FBC9-49F8-90CB-8D86AF047DD4}" destId="{11CF24E8-68B1-4B25-A0BB-DB9BEFBE17FE}" srcOrd="5" destOrd="0" presId="urn:microsoft.com/office/officeart/2005/8/layout/vList2"/>
    <dgm:cxn modelId="{B7B784DF-55A9-4BCB-9998-E8298EDE93F5}" type="presParOf" srcId="{D5B39F33-FBC9-49F8-90CB-8D86AF047DD4}" destId="{F00B9867-14FA-4FA7-AC32-B07EFAF7E843}" srcOrd="6" destOrd="0" presId="urn:microsoft.com/office/officeart/2005/8/layout/vList2"/>
    <dgm:cxn modelId="{39A266FD-D6B1-4958-97CD-39C16957C7D0}" type="presParOf" srcId="{D5B39F33-FBC9-49F8-90CB-8D86AF047DD4}" destId="{87231C16-1D7B-4C91-9126-ED1C758920BA}" srcOrd="7" destOrd="0" presId="urn:microsoft.com/office/officeart/2005/8/layout/vList2"/>
    <dgm:cxn modelId="{686C1788-123E-4243-8CE8-4FB4A5C3A321}" type="presParOf" srcId="{D5B39F33-FBC9-49F8-90CB-8D86AF047DD4}" destId="{F190F988-CE1A-46D3-A977-128FE4B4FEB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218E0532-47D6-4921-B9B5-A86A74DA40EC}" type="doc">
      <dgm:prSet loTypeId="urn:microsoft.com/office/officeart/2008/layout/VerticalCurvedList" loCatId="list" qsTypeId="urn:microsoft.com/office/officeart/2005/8/quickstyle/3d1" qsCatId="3D" csTypeId="urn:microsoft.com/office/officeart/2005/8/colors/colorful2" csCatId="colorful" phldr="1"/>
      <dgm:spPr/>
      <dgm:t>
        <a:bodyPr/>
        <a:lstStyle/>
        <a:p>
          <a:endParaRPr lang="ru-RU"/>
        </a:p>
      </dgm:t>
    </dgm:pt>
    <dgm:pt modelId="{9C2DD8C8-922D-49FF-9483-C2446BEFCCBB}">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Срок, в течение которого принимались предложения в связи с публичными консультациями по проекту акта и сводному отчету об ОРВ</a:t>
          </a:r>
        </a:p>
      </dgm:t>
    </dgm:pt>
    <dgm:pt modelId="{3AE82277-9583-47A7-8C7D-95738F6095C8}" type="parTrans" cxnId="{903C862F-E2EB-446E-8580-7534D01CE50E}">
      <dgm:prSet/>
      <dgm:spPr/>
      <dgm:t>
        <a:bodyPr/>
        <a:lstStyle/>
        <a:p>
          <a:endParaRPr lang="ru-RU"/>
        </a:p>
      </dgm:t>
    </dgm:pt>
    <dgm:pt modelId="{3D85A193-6F8D-422D-9825-98DC00E4E1D7}" type="sibTrans" cxnId="{903C862F-E2EB-446E-8580-7534D01CE50E}">
      <dgm:prSet/>
      <dgm:spPr/>
      <dgm:t>
        <a:bodyPr/>
        <a:lstStyle/>
        <a:p>
          <a:endParaRPr lang="ru-RU"/>
        </a:p>
      </dgm:t>
    </dgm:pt>
    <dgm:pt modelId="{DD178812-D632-48EC-B5E2-8F357E5A137C}">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Сведения о количестве замечаний и предложений, полученных в ходе публичных консультаций по проекту акта</a:t>
          </a:r>
        </a:p>
      </dgm:t>
    </dgm:pt>
    <dgm:pt modelId="{73EED6BD-130E-44EC-8CDD-41018085C262}" type="parTrans" cxnId="{1777ECBD-EE27-4EEF-B455-2E1DDB4DECC2}">
      <dgm:prSet/>
      <dgm:spPr/>
      <dgm:t>
        <a:bodyPr/>
        <a:lstStyle/>
        <a:p>
          <a:endParaRPr lang="ru-RU"/>
        </a:p>
      </dgm:t>
    </dgm:pt>
    <dgm:pt modelId="{3033AE7D-BE41-4496-8292-7FA112830107}" type="sibTrans" cxnId="{1777ECBD-EE27-4EEF-B455-2E1DDB4DECC2}">
      <dgm:prSet/>
      <dgm:spPr/>
      <dgm:t>
        <a:bodyPr/>
        <a:lstStyle/>
        <a:p>
          <a:endParaRPr lang="ru-RU"/>
        </a:p>
      </dgm:t>
    </dgm:pt>
    <dgm:pt modelId="{DC5E2971-CC22-473C-B1C4-E962FF49D853}">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Полный электронный адрес размещения сводки предложений, поступивших по итогам проведения публичных консультаций по проекту акта</a:t>
          </a:r>
        </a:p>
      </dgm:t>
    </dgm:pt>
    <dgm:pt modelId="{7EBAD92C-1F26-4A16-99E0-A2B996D12C2E}" type="parTrans" cxnId="{30ED39A1-4295-405E-A571-F7B6A34056E2}">
      <dgm:prSet/>
      <dgm:spPr/>
      <dgm:t>
        <a:bodyPr/>
        <a:lstStyle/>
        <a:p>
          <a:endParaRPr lang="ru-RU"/>
        </a:p>
      </dgm:t>
    </dgm:pt>
    <dgm:pt modelId="{C8CC5E04-80A0-46CA-AC5A-7868070EC494}" type="sibTrans" cxnId="{30ED39A1-4295-405E-A571-F7B6A34056E2}">
      <dgm:prSet/>
      <dgm:spPr/>
      <dgm:t>
        <a:bodyPr/>
        <a:lstStyle/>
        <a:p>
          <a:endParaRPr lang="ru-RU"/>
        </a:p>
      </dgm:t>
    </dgm:pt>
    <dgm:pt modelId="{449B3816-46DA-4DF0-BAEA-A11BC05E2184}">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Приложение: сводки предложений, поступивших в ходе публичных консультаций, проводившихся в ходе процедуры ОРВ, с указанием сведений об их учете или причинах отклонения</a:t>
          </a:r>
        </a:p>
      </dgm:t>
    </dgm:pt>
    <dgm:pt modelId="{68D81BB5-853C-457C-B80E-7EF0D0332BEA}" type="parTrans" cxnId="{3000246F-73CD-4E01-81E8-47C8FF7D8995}">
      <dgm:prSet/>
      <dgm:spPr/>
      <dgm:t>
        <a:bodyPr/>
        <a:lstStyle/>
        <a:p>
          <a:endParaRPr lang="ru-RU"/>
        </a:p>
      </dgm:t>
    </dgm:pt>
    <dgm:pt modelId="{AFB350A4-7D47-455C-8262-623608F3E82A}" type="sibTrans" cxnId="{3000246F-73CD-4E01-81E8-47C8FF7D8995}">
      <dgm:prSet/>
      <dgm:spPr/>
      <dgm:t>
        <a:bodyPr/>
        <a:lstStyle/>
        <a:p>
          <a:endParaRPr lang="ru-RU"/>
        </a:p>
      </dgm:t>
    </dgm:pt>
    <dgm:pt modelId="{9ED0D10E-BF50-4056-9A7F-25C15EE2AE83}">
      <dgm:prSet custT="1"/>
      <dgm:spPr/>
      <dgm:t>
        <a:bodyPr/>
        <a:lstStyle/>
        <a:p>
          <a:r>
            <a:rPr lang="ru-RU" sz="1600" dirty="0">
              <a:solidFill>
                <a:schemeClr val="tx1"/>
              </a:solidFill>
              <a:latin typeface="Times New Roman" panose="02020603050405020304" pitchFamily="18" charset="0"/>
              <a:cs typeface="Times New Roman" panose="02020603050405020304" pitchFamily="18" charset="0"/>
            </a:rPr>
            <a:t>Иные приложения (по усмотрению органа-разработчика)</a:t>
          </a:r>
        </a:p>
      </dgm:t>
    </dgm:pt>
    <dgm:pt modelId="{26B76A34-9BFE-4B19-A2CC-81102929C871}" type="parTrans" cxnId="{A755CE21-D024-4DBE-B6DA-989EC1901BBF}">
      <dgm:prSet/>
      <dgm:spPr/>
      <dgm:t>
        <a:bodyPr/>
        <a:lstStyle/>
        <a:p>
          <a:endParaRPr lang="ru-RU"/>
        </a:p>
      </dgm:t>
    </dgm:pt>
    <dgm:pt modelId="{01527930-D62B-4D56-9F69-1C4885A70CB9}" type="sibTrans" cxnId="{A755CE21-D024-4DBE-B6DA-989EC1901BBF}">
      <dgm:prSet/>
      <dgm:spPr/>
      <dgm:t>
        <a:bodyPr/>
        <a:lstStyle/>
        <a:p>
          <a:endParaRPr lang="ru-RU"/>
        </a:p>
      </dgm:t>
    </dgm:pt>
    <dgm:pt modelId="{FD25B796-B49F-4781-A12A-B0C52A5969F7}" type="pres">
      <dgm:prSet presAssocID="{218E0532-47D6-4921-B9B5-A86A74DA40EC}" presName="Name0" presStyleCnt="0">
        <dgm:presLayoutVars>
          <dgm:chMax val="7"/>
          <dgm:chPref val="7"/>
          <dgm:dir/>
        </dgm:presLayoutVars>
      </dgm:prSet>
      <dgm:spPr/>
      <dgm:t>
        <a:bodyPr/>
        <a:lstStyle/>
        <a:p>
          <a:endParaRPr lang="ru-RU"/>
        </a:p>
      </dgm:t>
    </dgm:pt>
    <dgm:pt modelId="{F23F9B6F-A0BC-4C9E-B74A-2F4A31FCD701}" type="pres">
      <dgm:prSet presAssocID="{218E0532-47D6-4921-B9B5-A86A74DA40EC}" presName="Name1" presStyleCnt="0"/>
      <dgm:spPr/>
    </dgm:pt>
    <dgm:pt modelId="{37BB8DD9-6460-456E-98E4-044A23A87378}" type="pres">
      <dgm:prSet presAssocID="{218E0532-47D6-4921-B9B5-A86A74DA40EC}" presName="cycle" presStyleCnt="0"/>
      <dgm:spPr/>
    </dgm:pt>
    <dgm:pt modelId="{ADAB9318-A5F0-457E-9C36-88BE8CD2878C}" type="pres">
      <dgm:prSet presAssocID="{218E0532-47D6-4921-B9B5-A86A74DA40EC}" presName="srcNode" presStyleLbl="node1" presStyleIdx="0" presStyleCnt="5"/>
      <dgm:spPr/>
    </dgm:pt>
    <dgm:pt modelId="{F9CBEF7C-AFAE-41DE-9C43-11DDC5C02555}" type="pres">
      <dgm:prSet presAssocID="{218E0532-47D6-4921-B9B5-A86A74DA40EC}" presName="conn" presStyleLbl="parChTrans1D2" presStyleIdx="0" presStyleCnt="1"/>
      <dgm:spPr/>
      <dgm:t>
        <a:bodyPr/>
        <a:lstStyle/>
        <a:p>
          <a:endParaRPr lang="ru-RU"/>
        </a:p>
      </dgm:t>
    </dgm:pt>
    <dgm:pt modelId="{F5EE151F-E8D2-48A4-AC00-0C86A44787B2}" type="pres">
      <dgm:prSet presAssocID="{218E0532-47D6-4921-B9B5-A86A74DA40EC}" presName="extraNode" presStyleLbl="node1" presStyleIdx="0" presStyleCnt="5"/>
      <dgm:spPr/>
    </dgm:pt>
    <dgm:pt modelId="{4C3B0167-86D6-4463-8E08-94081357EAE0}" type="pres">
      <dgm:prSet presAssocID="{218E0532-47D6-4921-B9B5-A86A74DA40EC}" presName="dstNode" presStyleLbl="node1" presStyleIdx="0" presStyleCnt="5"/>
      <dgm:spPr/>
    </dgm:pt>
    <dgm:pt modelId="{D5A18C02-98A4-40A7-820B-46A456339EED}" type="pres">
      <dgm:prSet presAssocID="{9C2DD8C8-922D-49FF-9483-C2446BEFCCBB}" presName="text_1" presStyleLbl="node1" presStyleIdx="0" presStyleCnt="5">
        <dgm:presLayoutVars>
          <dgm:bulletEnabled val="1"/>
        </dgm:presLayoutVars>
      </dgm:prSet>
      <dgm:spPr/>
      <dgm:t>
        <a:bodyPr/>
        <a:lstStyle/>
        <a:p>
          <a:endParaRPr lang="ru-RU"/>
        </a:p>
      </dgm:t>
    </dgm:pt>
    <dgm:pt modelId="{396BD38D-D9CF-4E8B-B321-F15A9113433F}" type="pres">
      <dgm:prSet presAssocID="{9C2DD8C8-922D-49FF-9483-C2446BEFCCBB}" presName="accent_1" presStyleCnt="0"/>
      <dgm:spPr/>
    </dgm:pt>
    <dgm:pt modelId="{6FDE5253-218B-4C0D-94E7-CEDD77F60CCF}" type="pres">
      <dgm:prSet presAssocID="{9C2DD8C8-922D-49FF-9483-C2446BEFCCBB}" presName="accentRepeatNode" presStyleLbl="solidFgAcc1" presStyleIdx="0" presStyleCnt="5"/>
      <dgm:spPr/>
    </dgm:pt>
    <dgm:pt modelId="{1BF5D164-A1AE-4364-B6B4-2CEF2E58A15D}" type="pres">
      <dgm:prSet presAssocID="{DD178812-D632-48EC-B5E2-8F357E5A137C}" presName="text_2" presStyleLbl="node1" presStyleIdx="1" presStyleCnt="5">
        <dgm:presLayoutVars>
          <dgm:bulletEnabled val="1"/>
        </dgm:presLayoutVars>
      </dgm:prSet>
      <dgm:spPr/>
      <dgm:t>
        <a:bodyPr/>
        <a:lstStyle/>
        <a:p>
          <a:endParaRPr lang="ru-RU"/>
        </a:p>
      </dgm:t>
    </dgm:pt>
    <dgm:pt modelId="{FBD674F2-C15B-4B61-AF45-D39248039862}" type="pres">
      <dgm:prSet presAssocID="{DD178812-D632-48EC-B5E2-8F357E5A137C}" presName="accent_2" presStyleCnt="0"/>
      <dgm:spPr/>
    </dgm:pt>
    <dgm:pt modelId="{FF73B05F-6B4A-4132-98F9-A5572381F15A}" type="pres">
      <dgm:prSet presAssocID="{DD178812-D632-48EC-B5E2-8F357E5A137C}" presName="accentRepeatNode" presStyleLbl="solidFgAcc1" presStyleIdx="1" presStyleCnt="5"/>
      <dgm:spPr/>
    </dgm:pt>
    <dgm:pt modelId="{9F1E9DAE-CF82-4209-80E3-3DE5FFCC1F16}" type="pres">
      <dgm:prSet presAssocID="{DC5E2971-CC22-473C-B1C4-E962FF49D853}" presName="text_3" presStyleLbl="node1" presStyleIdx="2" presStyleCnt="5">
        <dgm:presLayoutVars>
          <dgm:bulletEnabled val="1"/>
        </dgm:presLayoutVars>
      </dgm:prSet>
      <dgm:spPr/>
      <dgm:t>
        <a:bodyPr/>
        <a:lstStyle/>
        <a:p>
          <a:endParaRPr lang="ru-RU"/>
        </a:p>
      </dgm:t>
    </dgm:pt>
    <dgm:pt modelId="{D8203B2B-33AB-433B-87F6-1B1DE9C61C16}" type="pres">
      <dgm:prSet presAssocID="{DC5E2971-CC22-473C-B1C4-E962FF49D853}" presName="accent_3" presStyleCnt="0"/>
      <dgm:spPr/>
    </dgm:pt>
    <dgm:pt modelId="{8B0B912F-59E5-48A8-B657-309B2CBD9498}" type="pres">
      <dgm:prSet presAssocID="{DC5E2971-CC22-473C-B1C4-E962FF49D853}" presName="accentRepeatNode" presStyleLbl="solidFgAcc1" presStyleIdx="2" presStyleCnt="5"/>
      <dgm:spPr/>
    </dgm:pt>
    <dgm:pt modelId="{539FCF96-6A59-432A-BC83-B252EF4E5AD1}" type="pres">
      <dgm:prSet presAssocID="{449B3816-46DA-4DF0-BAEA-A11BC05E2184}" presName="text_4" presStyleLbl="node1" presStyleIdx="3" presStyleCnt="5">
        <dgm:presLayoutVars>
          <dgm:bulletEnabled val="1"/>
        </dgm:presLayoutVars>
      </dgm:prSet>
      <dgm:spPr/>
      <dgm:t>
        <a:bodyPr/>
        <a:lstStyle/>
        <a:p>
          <a:endParaRPr lang="ru-RU"/>
        </a:p>
      </dgm:t>
    </dgm:pt>
    <dgm:pt modelId="{ECB2D452-ECBA-4351-8692-31A63A196BA0}" type="pres">
      <dgm:prSet presAssocID="{449B3816-46DA-4DF0-BAEA-A11BC05E2184}" presName="accent_4" presStyleCnt="0"/>
      <dgm:spPr/>
    </dgm:pt>
    <dgm:pt modelId="{8F4F5683-67AA-4498-A152-F7CB27983616}" type="pres">
      <dgm:prSet presAssocID="{449B3816-46DA-4DF0-BAEA-A11BC05E2184}" presName="accentRepeatNode" presStyleLbl="solidFgAcc1" presStyleIdx="3" presStyleCnt="5"/>
      <dgm:spPr/>
    </dgm:pt>
    <dgm:pt modelId="{3A3EA4DD-6F08-4D94-B5FE-A1E727293F63}" type="pres">
      <dgm:prSet presAssocID="{9ED0D10E-BF50-4056-9A7F-25C15EE2AE83}" presName="text_5" presStyleLbl="node1" presStyleIdx="4" presStyleCnt="5">
        <dgm:presLayoutVars>
          <dgm:bulletEnabled val="1"/>
        </dgm:presLayoutVars>
      </dgm:prSet>
      <dgm:spPr/>
      <dgm:t>
        <a:bodyPr/>
        <a:lstStyle/>
        <a:p>
          <a:endParaRPr lang="ru-RU"/>
        </a:p>
      </dgm:t>
    </dgm:pt>
    <dgm:pt modelId="{193EE69E-B130-4C4C-B531-8F5FA8406AA6}" type="pres">
      <dgm:prSet presAssocID="{9ED0D10E-BF50-4056-9A7F-25C15EE2AE83}" presName="accent_5" presStyleCnt="0"/>
      <dgm:spPr/>
    </dgm:pt>
    <dgm:pt modelId="{4542BCB3-15E6-47C3-A257-0880756D8391}" type="pres">
      <dgm:prSet presAssocID="{9ED0D10E-BF50-4056-9A7F-25C15EE2AE83}" presName="accentRepeatNode" presStyleLbl="solidFgAcc1" presStyleIdx="4" presStyleCnt="5"/>
      <dgm:spPr/>
    </dgm:pt>
  </dgm:ptLst>
  <dgm:cxnLst>
    <dgm:cxn modelId="{A755CE21-D024-4DBE-B6DA-989EC1901BBF}" srcId="{218E0532-47D6-4921-B9B5-A86A74DA40EC}" destId="{9ED0D10E-BF50-4056-9A7F-25C15EE2AE83}" srcOrd="4" destOrd="0" parTransId="{26B76A34-9BFE-4B19-A2CC-81102929C871}" sibTransId="{01527930-D62B-4D56-9F69-1C4885A70CB9}"/>
    <dgm:cxn modelId="{307F76F6-9760-49C4-8213-72C8D832746C}" type="presOf" srcId="{DC5E2971-CC22-473C-B1C4-E962FF49D853}" destId="{9F1E9DAE-CF82-4209-80E3-3DE5FFCC1F16}" srcOrd="0" destOrd="0" presId="urn:microsoft.com/office/officeart/2008/layout/VerticalCurvedList"/>
    <dgm:cxn modelId="{5F8A8284-5158-4922-9A57-0547FD271F86}" type="presOf" srcId="{9ED0D10E-BF50-4056-9A7F-25C15EE2AE83}" destId="{3A3EA4DD-6F08-4D94-B5FE-A1E727293F63}" srcOrd="0" destOrd="0" presId="urn:microsoft.com/office/officeart/2008/layout/VerticalCurvedList"/>
    <dgm:cxn modelId="{30ED39A1-4295-405E-A571-F7B6A34056E2}" srcId="{218E0532-47D6-4921-B9B5-A86A74DA40EC}" destId="{DC5E2971-CC22-473C-B1C4-E962FF49D853}" srcOrd="2" destOrd="0" parTransId="{7EBAD92C-1F26-4A16-99E0-A2B996D12C2E}" sibTransId="{C8CC5E04-80A0-46CA-AC5A-7868070EC494}"/>
    <dgm:cxn modelId="{1777ECBD-EE27-4EEF-B455-2E1DDB4DECC2}" srcId="{218E0532-47D6-4921-B9B5-A86A74DA40EC}" destId="{DD178812-D632-48EC-B5E2-8F357E5A137C}" srcOrd="1" destOrd="0" parTransId="{73EED6BD-130E-44EC-8CDD-41018085C262}" sibTransId="{3033AE7D-BE41-4496-8292-7FA112830107}"/>
    <dgm:cxn modelId="{FCD24A0B-113E-4516-96DA-111314F8A41A}" type="presOf" srcId="{218E0532-47D6-4921-B9B5-A86A74DA40EC}" destId="{FD25B796-B49F-4781-A12A-B0C52A5969F7}" srcOrd="0" destOrd="0" presId="urn:microsoft.com/office/officeart/2008/layout/VerticalCurvedList"/>
    <dgm:cxn modelId="{AE92DE9E-AFF7-4CA9-B85F-7D357F4F89C3}" type="presOf" srcId="{3D85A193-6F8D-422D-9825-98DC00E4E1D7}" destId="{F9CBEF7C-AFAE-41DE-9C43-11DDC5C02555}" srcOrd="0" destOrd="0" presId="urn:microsoft.com/office/officeart/2008/layout/VerticalCurvedList"/>
    <dgm:cxn modelId="{1EFCF8E5-1838-4D6E-B3A5-C3EBE99E30B1}" type="presOf" srcId="{9C2DD8C8-922D-49FF-9483-C2446BEFCCBB}" destId="{D5A18C02-98A4-40A7-820B-46A456339EED}" srcOrd="0" destOrd="0" presId="urn:microsoft.com/office/officeart/2008/layout/VerticalCurvedList"/>
    <dgm:cxn modelId="{903C862F-E2EB-446E-8580-7534D01CE50E}" srcId="{218E0532-47D6-4921-B9B5-A86A74DA40EC}" destId="{9C2DD8C8-922D-49FF-9483-C2446BEFCCBB}" srcOrd="0" destOrd="0" parTransId="{3AE82277-9583-47A7-8C7D-95738F6095C8}" sibTransId="{3D85A193-6F8D-422D-9825-98DC00E4E1D7}"/>
    <dgm:cxn modelId="{ACF3F18C-F16C-4DA1-8F4E-00AB4FE9E4BB}" type="presOf" srcId="{449B3816-46DA-4DF0-BAEA-A11BC05E2184}" destId="{539FCF96-6A59-432A-BC83-B252EF4E5AD1}" srcOrd="0" destOrd="0" presId="urn:microsoft.com/office/officeart/2008/layout/VerticalCurvedList"/>
    <dgm:cxn modelId="{3F5A19C1-3ED7-43A6-9C1E-EFB39963851A}" type="presOf" srcId="{DD178812-D632-48EC-B5E2-8F357E5A137C}" destId="{1BF5D164-A1AE-4364-B6B4-2CEF2E58A15D}" srcOrd="0" destOrd="0" presId="urn:microsoft.com/office/officeart/2008/layout/VerticalCurvedList"/>
    <dgm:cxn modelId="{3000246F-73CD-4E01-81E8-47C8FF7D8995}" srcId="{218E0532-47D6-4921-B9B5-A86A74DA40EC}" destId="{449B3816-46DA-4DF0-BAEA-A11BC05E2184}" srcOrd="3" destOrd="0" parTransId="{68D81BB5-853C-457C-B80E-7EF0D0332BEA}" sibTransId="{AFB350A4-7D47-455C-8262-623608F3E82A}"/>
    <dgm:cxn modelId="{48CDF897-1869-41DC-B3F0-99E9F10B222E}" type="presParOf" srcId="{FD25B796-B49F-4781-A12A-B0C52A5969F7}" destId="{F23F9B6F-A0BC-4C9E-B74A-2F4A31FCD701}" srcOrd="0" destOrd="0" presId="urn:microsoft.com/office/officeart/2008/layout/VerticalCurvedList"/>
    <dgm:cxn modelId="{AF99B0B3-3CD0-48CA-860A-B3DF1206BBFA}" type="presParOf" srcId="{F23F9B6F-A0BC-4C9E-B74A-2F4A31FCD701}" destId="{37BB8DD9-6460-456E-98E4-044A23A87378}" srcOrd="0" destOrd="0" presId="urn:microsoft.com/office/officeart/2008/layout/VerticalCurvedList"/>
    <dgm:cxn modelId="{8401E697-35B2-4DD9-8920-53B37DD02497}" type="presParOf" srcId="{37BB8DD9-6460-456E-98E4-044A23A87378}" destId="{ADAB9318-A5F0-457E-9C36-88BE8CD2878C}" srcOrd="0" destOrd="0" presId="urn:microsoft.com/office/officeart/2008/layout/VerticalCurvedList"/>
    <dgm:cxn modelId="{93808FD5-02B2-423E-91BA-6C0412A8B1AD}" type="presParOf" srcId="{37BB8DD9-6460-456E-98E4-044A23A87378}" destId="{F9CBEF7C-AFAE-41DE-9C43-11DDC5C02555}" srcOrd="1" destOrd="0" presId="urn:microsoft.com/office/officeart/2008/layout/VerticalCurvedList"/>
    <dgm:cxn modelId="{545586DE-313A-4566-925F-6E51F03D4DBA}" type="presParOf" srcId="{37BB8DD9-6460-456E-98E4-044A23A87378}" destId="{F5EE151F-E8D2-48A4-AC00-0C86A44787B2}" srcOrd="2" destOrd="0" presId="urn:microsoft.com/office/officeart/2008/layout/VerticalCurvedList"/>
    <dgm:cxn modelId="{FDAB6B7F-132D-45F0-A02A-7244440ACEC2}" type="presParOf" srcId="{37BB8DD9-6460-456E-98E4-044A23A87378}" destId="{4C3B0167-86D6-4463-8E08-94081357EAE0}" srcOrd="3" destOrd="0" presId="urn:microsoft.com/office/officeart/2008/layout/VerticalCurvedList"/>
    <dgm:cxn modelId="{BC7CE2E7-E0C7-4228-A875-E04CE19280A6}" type="presParOf" srcId="{F23F9B6F-A0BC-4C9E-B74A-2F4A31FCD701}" destId="{D5A18C02-98A4-40A7-820B-46A456339EED}" srcOrd="1" destOrd="0" presId="urn:microsoft.com/office/officeart/2008/layout/VerticalCurvedList"/>
    <dgm:cxn modelId="{FE0EC112-C363-4774-8208-D89E944169FF}" type="presParOf" srcId="{F23F9B6F-A0BC-4C9E-B74A-2F4A31FCD701}" destId="{396BD38D-D9CF-4E8B-B321-F15A9113433F}" srcOrd="2" destOrd="0" presId="urn:microsoft.com/office/officeart/2008/layout/VerticalCurvedList"/>
    <dgm:cxn modelId="{E2D43616-6F74-4B00-A303-D7C67CA655A8}" type="presParOf" srcId="{396BD38D-D9CF-4E8B-B321-F15A9113433F}" destId="{6FDE5253-218B-4C0D-94E7-CEDD77F60CCF}" srcOrd="0" destOrd="0" presId="urn:microsoft.com/office/officeart/2008/layout/VerticalCurvedList"/>
    <dgm:cxn modelId="{4EDEFAE6-8FBE-4A26-9A1F-9BBBC39750C8}" type="presParOf" srcId="{F23F9B6F-A0BC-4C9E-B74A-2F4A31FCD701}" destId="{1BF5D164-A1AE-4364-B6B4-2CEF2E58A15D}" srcOrd="3" destOrd="0" presId="urn:microsoft.com/office/officeart/2008/layout/VerticalCurvedList"/>
    <dgm:cxn modelId="{495D5B12-6A77-402C-B666-7450E3782887}" type="presParOf" srcId="{F23F9B6F-A0BC-4C9E-B74A-2F4A31FCD701}" destId="{FBD674F2-C15B-4B61-AF45-D39248039862}" srcOrd="4" destOrd="0" presId="urn:microsoft.com/office/officeart/2008/layout/VerticalCurvedList"/>
    <dgm:cxn modelId="{FAD9E2D6-94C5-40D3-A722-75230E5C37AB}" type="presParOf" srcId="{FBD674F2-C15B-4B61-AF45-D39248039862}" destId="{FF73B05F-6B4A-4132-98F9-A5572381F15A}" srcOrd="0" destOrd="0" presId="urn:microsoft.com/office/officeart/2008/layout/VerticalCurvedList"/>
    <dgm:cxn modelId="{C727CF3F-6F7C-4C64-AACB-D3A51215D805}" type="presParOf" srcId="{F23F9B6F-A0BC-4C9E-B74A-2F4A31FCD701}" destId="{9F1E9DAE-CF82-4209-80E3-3DE5FFCC1F16}" srcOrd="5" destOrd="0" presId="urn:microsoft.com/office/officeart/2008/layout/VerticalCurvedList"/>
    <dgm:cxn modelId="{D99362E2-AD34-4D47-8310-D2D4555437F7}" type="presParOf" srcId="{F23F9B6F-A0BC-4C9E-B74A-2F4A31FCD701}" destId="{D8203B2B-33AB-433B-87F6-1B1DE9C61C16}" srcOrd="6" destOrd="0" presId="urn:microsoft.com/office/officeart/2008/layout/VerticalCurvedList"/>
    <dgm:cxn modelId="{0018035E-21F9-40E2-80AE-988A126A5397}" type="presParOf" srcId="{D8203B2B-33AB-433B-87F6-1B1DE9C61C16}" destId="{8B0B912F-59E5-48A8-B657-309B2CBD9498}" srcOrd="0" destOrd="0" presId="urn:microsoft.com/office/officeart/2008/layout/VerticalCurvedList"/>
    <dgm:cxn modelId="{A4A9856C-F1E5-4AC6-9791-91FB0E5E0B6F}" type="presParOf" srcId="{F23F9B6F-A0BC-4C9E-B74A-2F4A31FCD701}" destId="{539FCF96-6A59-432A-BC83-B252EF4E5AD1}" srcOrd="7" destOrd="0" presId="urn:microsoft.com/office/officeart/2008/layout/VerticalCurvedList"/>
    <dgm:cxn modelId="{938F0196-97C9-40DC-8E31-F90234C20887}" type="presParOf" srcId="{F23F9B6F-A0BC-4C9E-B74A-2F4A31FCD701}" destId="{ECB2D452-ECBA-4351-8692-31A63A196BA0}" srcOrd="8" destOrd="0" presId="urn:microsoft.com/office/officeart/2008/layout/VerticalCurvedList"/>
    <dgm:cxn modelId="{7EDEED4E-AEA7-4EF1-8ED8-134E88DECD58}" type="presParOf" srcId="{ECB2D452-ECBA-4351-8692-31A63A196BA0}" destId="{8F4F5683-67AA-4498-A152-F7CB27983616}" srcOrd="0" destOrd="0" presId="urn:microsoft.com/office/officeart/2008/layout/VerticalCurvedList"/>
    <dgm:cxn modelId="{F233D4AB-D8DB-4F30-BAAE-9D791E764D85}" type="presParOf" srcId="{F23F9B6F-A0BC-4C9E-B74A-2F4A31FCD701}" destId="{3A3EA4DD-6F08-4D94-B5FE-A1E727293F63}" srcOrd="9" destOrd="0" presId="urn:microsoft.com/office/officeart/2008/layout/VerticalCurvedList"/>
    <dgm:cxn modelId="{38A2B850-981A-4071-8072-DD0967CF327C}" type="presParOf" srcId="{F23F9B6F-A0BC-4C9E-B74A-2F4A31FCD701}" destId="{193EE69E-B130-4C4C-B531-8F5FA8406AA6}" srcOrd="10" destOrd="0" presId="urn:microsoft.com/office/officeart/2008/layout/VerticalCurvedList"/>
    <dgm:cxn modelId="{8C9AF80F-BD7A-46C0-B7CA-CC795BB58412}" type="presParOf" srcId="{193EE69E-B130-4C4C-B531-8F5FA8406AA6}" destId="{4542BCB3-15E6-47C3-A257-0880756D839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DCAA92-59AD-48B5-8718-AA6988937313}" type="doc">
      <dgm:prSet loTypeId="urn:microsoft.com/office/officeart/2008/layout/VerticalCurvedList" loCatId="list" qsTypeId="urn:microsoft.com/office/officeart/2005/8/quickstyle/3d3" qsCatId="3D" csTypeId="urn:microsoft.com/office/officeart/2005/8/colors/colorful2" csCatId="colorful" phldr="1"/>
      <dgm:spPr/>
      <dgm:t>
        <a:bodyPr/>
        <a:lstStyle/>
        <a:p>
          <a:endParaRPr lang="ru-RU"/>
        </a:p>
      </dgm:t>
    </dgm:pt>
    <dgm:pt modelId="{F857AB82-38A4-4F64-8042-08F9CA7035CB}">
      <dgm:prSet phldrT="[Текст]"/>
      <dgm:spPr/>
      <dgm:t>
        <a:bodyPr/>
        <a:lstStyle/>
        <a:p>
          <a:r>
            <a:rPr lang="ru-RU" dirty="0"/>
            <a:t>НЕКОРРЕКТНО СФОРМУЛИРОВАННАЯ ПРОБЛЕМА, НА РЕШЕНИЕ КОТОРОЙ НАПРАВЛЕНО ПРАВОВОЕ РЕГУЛИРОВАНИЕ</a:t>
          </a:r>
        </a:p>
      </dgm:t>
    </dgm:pt>
    <dgm:pt modelId="{D80E5129-0E43-495E-9B21-F2775E4F9793}" type="parTrans" cxnId="{D7E4A62B-754B-43D5-B723-EF70E85ED264}">
      <dgm:prSet/>
      <dgm:spPr/>
      <dgm:t>
        <a:bodyPr/>
        <a:lstStyle/>
        <a:p>
          <a:endParaRPr lang="ru-RU"/>
        </a:p>
      </dgm:t>
    </dgm:pt>
    <dgm:pt modelId="{E6F504FF-ED0C-4D17-B168-7F43F4794063}" type="sibTrans" cxnId="{D7E4A62B-754B-43D5-B723-EF70E85ED264}">
      <dgm:prSet/>
      <dgm:spPr/>
      <dgm:t>
        <a:bodyPr/>
        <a:lstStyle/>
        <a:p>
          <a:endParaRPr lang="ru-RU"/>
        </a:p>
      </dgm:t>
    </dgm:pt>
    <dgm:pt modelId="{BCB1BDB8-CD0B-4633-ABC9-646D539517BA}">
      <dgm:prSet phldrT="[Текст]"/>
      <dgm:spPr/>
      <dgm:t>
        <a:bodyPr/>
        <a:lstStyle/>
        <a:p>
          <a:r>
            <a:rPr lang="ru-RU" dirty="0"/>
            <a:t>НЕПРАВИЛЬНО ОПРЕДЕЛЕННЫЕ ЦЕЛИ ПРАВОВОГО РЕГУЛИРОВАНИЯ</a:t>
          </a:r>
        </a:p>
      </dgm:t>
    </dgm:pt>
    <dgm:pt modelId="{5BA91D99-7632-4567-8E13-8A87D6833CE2}" type="parTrans" cxnId="{CCF9A7A2-7346-46C8-BB93-C7C55B4EED5B}">
      <dgm:prSet/>
      <dgm:spPr/>
      <dgm:t>
        <a:bodyPr/>
        <a:lstStyle/>
        <a:p>
          <a:endParaRPr lang="ru-RU"/>
        </a:p>
      </dgm:t>
    </dgm:pt>
    <dgm:pt modelId="{868F3EE7-2D05-4DC1-800A-74BAD5896E63}" type="sibTrans" cxnId="{CCF9A7A2-7346-46C8-BB93-C7C55B4EED5B}">
      <dgm:prSet/>
      <dgm:spPr/>
      <dgm:t>
        <a:bodyPr/>
        <a:lstStyle/>
        <a:p>
          <a:endParaRPr lang="ru-RU"/>
        </a:p>
      </dgm:t>
    </dgm:pt>
    <dgm:pt modelId="{1782CE0F-A2C2-490A-A97F-E92D67E65312}">
      <dgm:prSet phldrT="[Текст]"/>
      <dgm:spPr/>
      <dgm:t>
        <a:bodyPr/>
        <a:lstStyle/>
        <a:p>
          <a:r>
            <a:rPr lang="ru-RU" dirty="0"/>
            <a:t>НЕКОРРЕТНЫЕ ИНДИКАТОРЫ ДОСТИЖЕНИЯ ЦЕЛЕЙ ПРАВОВОГО РЕГУЛИРОВАНИЯ</a:t>
          </a:r>
        </a:p>
      </dgm:t>
    </dgm:pt>
    <dgm:pt modelId="{B818AAE7-0267-4C58-BB2B-DBF775745A4B}" type="parTrans" cxnId="{C3AE8EF1-212B-4727-B6F1-FAA2F0097527}">
      <dgm:prSet/>
      <dgm:spPr/>
      <dgm:t>
        <a:bodyPr/>
        <a:lstStyle/>
        <a:p>
          <a:endParaRPr lang="ru-RU"/>
        </a:p>
      </dgm:t>
    </dgm:pt>
    <dgm:pt modelId="{C66C189D-D31C-4664-8141-2912929B24CB}" type="sibTrans" cxnId="{C3AE8EF1-212B-4727-B6F1-FAA2F0097527}">
      <dgm:prSet/>
      <dgm:spPr/>
      <dgm:t>
        <a:bodyPr/>
        <a:lstStyle/>
        <a:p>
          <a:endParaRPr lang="ru-RU"/>
        </a:p>
      </dgm:t>
    </dgm:pt>
    <dgm:pt modelId="{9ECC6EA4-1EA7-4DEB-A6AC-E8D15E7B61B4}" type="pres">
      <dgm:prSet presAssocID="{B6DCAA92-59AD-48B5-8718-AA6988937313}" presName="Name0" presStyleCnt="0">
        <dgm:presLayoutVars>
          <dgm:chMax val="7"/>
          <dgm:chPref val="7"/>
          <dgm:dir/>
        </dgm:presLayoutVars>
      </dgm:prSet>
      <dgm:spPr/>
      <dgm:t>
        <a:bodyPr/>
        <a:lstStyle/>
        <a:p>
          <a:endParaRPr lang="ru-RU"/>
        </a:p>
      </dgm:t>
    </dgm:pt>
    <dgm:pt modelId="{40BBAB76-0080-42FB-946C-59A0E86F8227}" type="pres">
      <dgm:prSet presAssocID="{B6DCAA92-59AD-48B5-8718-AA6988937313}" presName="Name1" presStyleCnt="0"/>
      <dgm:spPr/>
    </dgm:pt>
    <dgm:pt modelId="{62FDAED8-2698-4B47-AD81-4EC7F4ABA186}" type="pres">
      <dgm:prSet presAssocID="{B6DCAA92-59AD-48B5-8718-AA6988937313}" presName="cycle" presStyleCnt="0"/>
      <dgm:spPr/>
    </dgm:pt>
    <dgm:pt modelId="{296C5957-8E19-4305-A1B1-0EAB21A897CB}" type="pres">
      <dgm:prSet presAssocID="{B6DCAA92-59AD-48B5-8718-AA6988937313}" presName="srcNode" presStyleLbl="node1" presStyleIdx="0" presStyleCnt="3"/>
      <dgm:spPr/>
    </dgm:pt>
    <dgm:pt modelId="{C602BC06-D352-4781-9E1D-57B72557180A}" type="pres">
      <dgm:prSet presAssocID="{B6DCAA92-59AD-48B5-8718-AA6988937313}" presName="conn" presStyleLbl="parChTrans1D2" presStyleIdx="0" presStyleCnt="1"/>
      <dgm:spPr/>
      <dgm:t>
        <a:bodyPr/>
        <a:lstStyle/>
        <a:p>
          <a:endParaRPr lang="ru-RU"/>
        </a:p>
      </dgm:t>
    </dgm:pt>
    <dgm:pt modelId="{5C4F71CB-F5B8-4A8F-88FE-F2FB0772089C}" type="pres">
      <dgm:prSet presAssocID="{B6DCAA92-59AD-48B5-8718-AA6988937313}" presName="extraNode" presStyleLbl="node1" presStyleIdx="0" presStyleCnt="3"/>
      <dgm:spPr/>
    </dgm:pt>
    <dgm:pt modelId="{0A96F9B5-61FA-43A6-BB1E-94037B6F4FD6}" type="pres">
      <dgm:prSet presAssocID="{B6DCAA92-59AD-48B5-8718-AA6988937313}" presName="dstNode" presStyleLbl="node1" presStyleIdx="0" presStyleCnt="3"/>
      <dgm:spPr/>
    </dgm:pt>
    <dgm:pt modelId="{9DFB9A98-7322-4A9A-B530-7B160E90B9B3}" type="pres">
      <dgm:prSet presAssocID="{F857AB82-38A4-4F64-8042-08F9CA7035CB}" presName="text_1" presStyleLbl="node1" presStyleIdx="0" presStyleCnt="3">
        <dgm:presLayoutVars>
          <dgm:bulletEnabled val="1"/>
        </dgm:presLayoutVars>
      </dgm:prSet>
      <dgm:spPr/>
      <dgm:t>
        <a:bodyPr/>
        <a:lstStyle/>
        <a:p>
          <a:endParaRPr lang="ru-RU"/>
        </a:p>
      </dgm:t>
    </dgm:pt>
    <dgm:pt modelId="{5FBEE766-31CE-4377-89AC-51CC8EBBABCB}" type="pres">
      <dgm:prSet presAssocID="{F857AB82-38A4-4F64-8042-08F9CA7035CB}" presName="accent_1" presStyleCnt="0"/>
      <dgm:spPr/>
    </dgm:pt>
    <dgm:pt modelId="{F086AD4C-23E6-4DCF-B9C6-7CF2094ABE37}" type="pres">
      <dgm:prSet presAssocID="{F857AB82-38A4-4F64-8042-08F9CA7035CB}" presName="accentRepeatNode" presStyleLbl="solidFgAcc1" presStyleIdx="0" presStyleCnt="3"/>
      <dgm:spPr/>
    </dgm:pt>
    <dgm:pt modelId="{395E45FB-4728-4F4C-A5EE-34E5C9EBAC69}" type="pres">
      <dgm:prSet presAssocID="{BCB1BDB8-CD0B-4633-ABC9-646D539517BA}" presName="text_2" presStyleLbl="node1" presStyleIdx="1" presStyleCnt="3">
        <dgm:presLayoutVars>
          <dgm:bulletEnabled val="1"/>
        </dgm:presLayoutVars>
      </dgm:prSet>
      <dgm:spPr/>
      <dgm:t>
        <a:bodyPr/>
        <a:lstStyle/>
        <a:p>
          <a:endParaRPr lang="ru-RU"/>
        </a:p>
      </dgm:t>
    </dgm:pt>
    <dgm:pt modelId="{E72A1C34-740B-44AC-B925-77A87D947821}" type="pres">
      <dgm:prSet presAssocID="{BCB1BDB8-CD0B-4633-ABC9-646D539517BA}" presName="accent_2" presStyleCnt="0"/>
      <dgm:spPr/>
    </dgm:pt>
    <dgm:pt modelId="{89DC0327-4367-47D7-A725-66B3FAF18E4C}" type="pres">
      <dgm:prSet presAssocID="{BCB1BDB8-CD0B-4633-ABC9-646D539517BA}" presName="accentRepeatNode" presStyleLbl="solidFgAcc1" presStyleIdx="1" presStyleCnt="3"/>
      <dgm:spPr/>
    </dgm:pt>
    <dgm:pt modelId="{924A0056-FAF1-4C06-B34C-8D9721064FBA}" type="pres">
      <dgm:prSet presAssocID="{1782CE0F-A2C2-490A-A97F-E92D67E65312}" presName="text_3" presStyleLbl="node1" presStyleIdx="2" presStyleCnt="3">
        <dgm:presLayoutVars>
          <dgm:bulletEnabled val="1"/>
        </dgm:presLayoutVars>
      </dgm:prSet>
      <dgm:spPr/>
      <dgm:t>
        <a:bodyPr/>
        <a:lstStyle/>
        <a:p>
          <a:endParaRPr lang="ru-RU"/>
        </a:p>
      </dgm:t>
    </dgm:pt>
    <dgm:pt modelId="{243E2AAC-E994-4AFA-87C6-AC71CC980AE4}" type="pres">
      <dgm:prSet presAssocID="{1782CE0F-A2C2-490A-A97F-E92D67E65312}" presName="accent_3" presStyleCnt="0"/>
      <dgm:spPr/>
    </dgm:pt>
    <dgm:pt modelId="{C2C69BBF-75D6-4995-BB45-91CD2108B1B7}" type="pres">
      <dgm:prSet presAssocID="{1782CE0F-A2C2-490A-A97F-E92D67E65312}" presName="accentRepeatNode" presStyleLbl="solidFgAcc1" presStyleIdx="2" presStyleCnt="3"/>
      <dgm:spPr/>
    </dgm:pt>
  </dgm:ptLst>
  <dgm:cxnLst>
    <dgm:cxn modelId="{33DD5B38-B496-4B58-A45B-4D3FAB00C317}" type="presOf" srcId="{1782CE0F-A2C2-490A-A97F-E92D67E65312}" destId="{924A0056-FAF1-4C06-B34C-8D9721064FBA}" srcOrd="0" destOrd="0" presId="urn:microsoft.com/office/officeart/2008/layout/VerticalCurvedList"/>
    <dgm:cxn modelId="{CCF9A7A2-7346-46C8-BB93-C7C55B4EED5B}" srcId="{B6DCAA92-59AD-48B5-8718-AA6988937313}" destId="{BCB1BDB8-CD0B-4633-ABC9-646D539517BA}" srcOrd="1" destOrd="0" parTransId="{5BA91D99-7632-4567-8E13-8A87D6833CE2}" sibTransId="{868F3EE7-2D05-4DC1-800A-74BAD5896E63}"/>
    <dgm:cxn modelId="{D7E4A62B-754B-43D5-B723-EF70E85ED264}" srcId="{B6DCAA92-59AD-48B5-8718-AA6988937313}" destId="{F857AB82-38A4-4F64-8042-08F9CA7035CB}" srcOrd="0" destOrd="0" parTransId="{D80E5129-0E43-495E-9B21-F2775E4F9793}" sibTransId="{E6F504FF-ED0C-4D17-B168-7F43F4794063}"/>
    <dgm:cxn modelId="{6AABB74F-12B9-4011-8926-532CD12F68EB}" type="presOf" srcId="{BCB1BDB8-CD0B-4633-ABC9-646D539517BA}" destId="{395E45FB-4728-4F4C-A5EE-34E5C9EBAC69}" srcOrd="0" destOrd="0" presId="urn:microsoft.com/office/officeart/2008/layout/VerticalCurvedList"/>
    <dgm:cxn modelId="{C7148222-856D-419D-A347-94A3E963C21A}" type="presOf" srcId="{E6F504FF-ED0C-4D17-B168-7F43F4794063}" destId="{C602BC06-D352-4781-9E1D-57B72557180A}" srcOrd="0" destOrd="0" presId="urn:microsoft.com/office/officeart/2008/layout/VerticalCurvedList"/>
    <dgm:cxn modelId="{87464B20-0051-4114-9254-F903A3699E8B}" type="presOf" srcId="{B6DCAA92-59AD-48B5-8718-AA6988937313}" destId="{9ECC6EA4-1EA7-4DEB-A6AC-E8D15E7B61B4}" srcOrd="0" destOrd="0" presId="urn:microsoft.com/office/officeart/2008/layout/VerticalCurvedList"/>
    <dgm:cxn modelId="{16B1881E-10D5-4BBB-AD5D-473904ADAA63}" type="presOf" srcId="{F857AB82-38A4-4F64-8042-08F9CA7035CB}" destId="{9DFB9A98-7322-4A9A-B530-7B160E90B9B3}" srcOrd="0" destOrd="0" presId="urn:microsoft.com/office/officeart/2008/layout/VerticalCurvedList"/>
    <dgm:cxn modelId="{C3AE8EF1-212B-4727-B6F1-FAA2F0097527}" srcId="{B6DCAA92-59AD-48B5-8718-AA6988937313}" destId="{1782CE0F-A2C2-490A-A97F-E92D67E65312}" srcOrd="2" destOrd="0" parTransId="{B818AAE7-0267-4C58-BB2B-DBF775745A4B}" sibTransId="{C66C189D-D31C-4664-8141-2912929B24CB}"/>
    <dgm:cxn modelId="{A4D6D4CA-6E8F-4F9C-9879-EB25F51110B1}" type="presParOf" srcId="{9ECC6EA4-1EA7-4DEB-A6AC-E8D15E7B61B4}" destId="{40BBAB76-0080-42FB-946C-59A0E86F8227}" srcOrd="0" destOrd="0" presId="urn:microsoft.com/office/officeart/2008/layout/VerticalCurvedList"/>
    <dgm:cxn modelId="{8075FDD4-D3F4-4106-9977-55DA0597079A}" type="presParOf" srcId="{40BBAB76-0080-42FB-946C-59A0E86F8227}" destId="{62FDAED8-2698-4B47-AD81-4EC7F4ABA186}" srcOrd="0" destOrd="0" presId="urn:microsoft.com/office/officeart/2008/layout/VerticalCurvedList"/>
    <dgm:cxn modelId="{F29CD797-A496-4D8C-B228-BD910630990E}" type="presParOf" srcId="{62FDAED8-2698-4B47-AD81-4EC7F4ABA186}" destId="{296C5957-8E19-4305-A1B1-0EAB21A897CB}" srcOrd="0" destOrd="0" presId="urn:microsoft.com/office/officeart/2008/layout/VerticalCurvedList"/>
    <dgm:cxn modelId="{1303CE3E-6884-43F8-9443-07A8AD8BF08A}" type="presParOf" srcId="{62FDAED8-2698-4B47-AD81-4EC7F4ABA186}" destId="{C602BC06-D352-4781-9E1D-57B72557180A}" srcOrd="1" destOrd="0" presId="urn:microsoft.com/office/officeart/2008/layout/VerticalCurvedList"/>
    <dgm:cxn modelId="{C27117A0-C883-47BE-94BC-23430AE5DFD0}" type="presParOf" srcId="{62FDAED8-2698-4B47-AD81-4EC7F4ABA186}" destId="{5C4F71CB-F5B8-4A8F-88FE-F2FB0772089C}" srcOrd="2" destOrd="0" presId="urn:microsoft.com/office/officeart/2008/layout/VerticalCurvedList"/>
    <dgm:cxn modelId="{9650923C-B794-4698-B666-810FC952CE35}" type="presParOf" srcId="{62FDAED8-2698-4B47-AD81-4EC7F4ABA186}" destId="{0A96F9B5-61FA-43A6-BB1E-94037B6F4FD6}" srcOrd="3" destOrd="0" presId="urn:microsoft.com/office/officeart/2008/layout/VerticalCurvedList"/>
    <dgm:cxn modelId="{DCE9946C-D42E-43EE-B1FB-7088C320957F}" type="presParOf" srcId="{40BBAB76-0080-42FB-946C-59A0E86F8227}" destId="{9DFB9A98-7322-4A9A-B530-7B160E90B9B3}" srcOrd="1" destOrd="0" presId="urn:microsoft.com/office/officeart/2008/layout/VerticalCurvedList"/>
    <dgm:cxn modelId="{7B6D28A0-082D-41F9-BD81-14C91D223E89}" type="presParOf" srcId="{40BBAB76-0080-42FB-946C-59A0E86F8227}" destId="{5FBEE766-31CE-4377-89AC-51CC8EBBABCB}" srcOrd="2" destOrd="0" presId="urn:microsoft.com/office/officeart/2008/layout/VerticalCurvedList"/>
    <dgm:cxn modelId="{225E86F9-1AC4-45BD-A697-ED9441DBAB6E}" type="presParOf" srcId="{5FBEE766-31CE-4377-89AC-51CC8EBBABCB}" destId="{F086AD4C-23E6-4DCF-B9C6-7CF2094ABE37}" srcOrd="0" destOrd="0" presId="urn:microsoft.com/office/officeart/2008/layout/VerticalCurvedList"/>
    <dgm:cxn modelId="{7F02D136-2F97-4271-82FF-A47287E9FFF1}" type="presParOf" srcId="{40BBAB76-0080-42FB-946C-59A0E86F8227}" destId="{395E45FB-4728-4F4C-A5EE-34E5C9EBAC69}" srcOrd="3" destOrd="0" presId="urn:microsoft.com/office/officeart/2008/layout/VerticalCurvedList"/>
    <dgm:cxn modelId="{C36A6749-C438-4C25-AA77-962573C64E15}" type="presParOf" srcId="{40BBAB76-0080-42FB-946C-59A0E86F8227}" destId="{E72A1C34-740B-44AC-B925-77A87D947821}" srcOrd="4" destOrd="0" presId="urn:microsoft.com/office/officeart/2008/layout/VerticalCurvedList"/>
    <dgm:cxn modelId="{8D8E60B5-83B3-46B9-92E9-DFA94424526A}" type="presParOf" srcId="{E72A1C34-740B-44AC-B925-77A87D947821}" destId="{89DC0327-4367-47D7-A725-66B3FAF18E4C}" srcOrd="0" destOrd="0" presId="urn:microsoft.com/office/officeart/2008/layout/VerticalCurvedList"/>
    <dgm:cxn modelId="{FFD0230C-1BAA-472C-8D96-AFB6D19069C3}" type="presParOf" srcId="{40BBAB76-0080-42FB-946C-59A0E86F8227}" destId="{924A0056-FAF1-4C06-B34C-8D9721064FBA}" srcOrd="5" destOrd="0" presId="urn:microsoft.com/office/officeart/2008/layout/VerticalCurvedList"/>
    <dgm:cxn modelId="{B34E500E-09E3-4D87-A773-5555A07464EB}" type="presParOf" srcId="{40BBAB76-0080-42FB-946C-59A0E86F8227}" destId="{243E2AAC-E994-4AFA-87C6-AC71CC980AE4}" srcOrd="6" destOrd="0" presId="urn:microsoft.com/office/officeart/2008/layout/VerticalCurvedList"/>
    <dgm:cxn modelId="{04137C61-0264-4467-8A01-03CD566438CD}" type="presParOf" srcId="{243E2AAC-E994-4AFA-87C6-AC71CC980AE4}" destId="{C2C69BBF-75D6-4995-BB45-91CD2108B1B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CC3460F-1530-473D-B7D8-6D9E45EB36F3}" type="doc">
      <dgm:prSet loTypeId="urn:microsoft.com/office/officeart/2005/8/layout/vList2" loCatId="list" qsTypeId="urn:microsoft.com/office/officeart/2005/8/quickstyle/3d2" qsCatId="3D" csTypeId="urn:microsoft.com/office/officeart/2005/8/colors/accent3_3" csCatId="accent3" phldr="1"/>
      <dgm:spPr/>
      <dgm:t>
        <a:bodyPr/>
        <a:lstStyle/>
        <a:p>
          <a:endParaRPr lang="ru-RU"/>
        </a:p>
      </dgm:t>
    </dgm:pt>
    <dgm:pt modelId="{2B04CEAF-D984-4D5A-9C6A-E16A220E725F}">
      <dgm:prSet/>
      <dgm:spPr/>
      <dgm:t>
        <a:bodyPr/>
        <a:lstStyle/>
        <a:p>
          <a:pPr rtl="0"/>
          <a:r>
            <a:rPr lang="ru-RU" dirty="0"/>
            <a:t>Краткие сведения о проведенной оценке регулирующего воздействия проекта нормативного правового акта, включая:</a:t>
          </a:r>
        </a:p>
      </dgm:t>
    </dgm:pt>
    <dgm:pt modelId="{1E4DBDB5-171F-4FF7-A4C6-B872071F9C38}" type="parTrans" cxnId="{AF6E7968-5584-4DD4-8DDD-82A2AD65FD12}">
      <dgm:prSet/>
      <dgm:spPr/>
      <dgm:t>
        <a:bodyPr/>
        <a:lstStyle/>
        <a:p>
          <a:endParaRPr lang="ru-RU"/>
        </a:p>
      </dgm:t>
    </dgm:pt>
    <dgm:pt modelId="{9A6174C8-94CE-4193-BB7B-7745065D000C}" type="sibTrans" cxnId="{AF6E7968-5584-4DD4-8DDD-82A2AD65FD12}">
      <dgm:prSet/>
      <dgm:spPr/>
      <dgm:t>
        <a:bodyPr/>
        <a:lstStyle/>
        <a:p>
          <a:endParaRPr lang="ru-RU"/>
        </a:p>
      </dgm:t>
    </dgm:pt>
    <dgm:pt modelId="{84870237-6DC8-44FA-BA8B-40279A9C58B6}">
      <dgm:prSet/>
      <dgm:spPr/>
      <dgm:t>
        <a:bodyPr/>
        <a:lstStyle/>
        <a:p>
          <a:pPr rtl="0"/>
          <a:r>
            <a:rPr lang="ru-RU" dirty="0"/>
            <a:t>цели и способы предлагаемого правового регулирования</a:t>
          </a:r>
        </a:p>
      </dgm:t>
    </dgm:pt>
    <dgm:pt modelId="{95BA7380-8028-49D8-9EC0-8C512C9D858A}" type="parTrans" cxnId="{E03BC4D9-0D45-41D3-94AD-A7AB0BBF13B3}">
      <dgm:prSet/>
      <dgm:spPr/>
      <dgm:t>
        <a:bodyPr/>
        <a:lstStyle/>
        <a:p>
          <a:endParaRPr lang="ru-RU"/>
        </a:p>
      </dgm:t>
    </dgm:pt>
    <dgm:pt modelId="{9E7A2C53-3B92-425A-A671-67E035A08387}" type="sibTrans" cxnId="{E03BC4D9-0D45-41D3-94AD-A7AB0BBF13B3}">
      <dgm:prSet/>
      <dgm:spPr/>
      <dgm:t>
        <a:bodyPr/>
        <a:lstStyle/>
        <a:p>
          <a:endParaRPr lang="ru-RU"/>
        </a:p>
      </dgm:t>
    </dgm:pt>
    <dgm:pt modelId="{F41238B6-FBDB-46F0-A0F8-506A6E2414CC}">
      <dgm:prSet/>
      <dgm:spPr/>
      <dgm:t>
        <a:bodyPr/>
        <a:lstStyle/>
        <a:p>
          <a:pPr rtl="0"/>
          <a:r>
            <a:rPr lang="ru-RU" dirty="0"/>
            <a:t>срок, в течение которого принимались предложения в связи с размещением уведомления об обсуждении предлагаемого правового регулирования</a:t>
          </a:r>
        </a:p>
      </dgm:t>
    </dgm:pt>
    <dgm:pt modelId="{02B6E459-248E-45CC-A68D-A40C0A587AA2}" type="parTrans" cxnId="{9ABEC09B-8963-49C4-B737-1EF40473C3A4}">
      <dgm:prSet/>
      <dgm:spPr/>
      <dgm:t>
        <a:bodyPr/>
        <a:lstStyle/>
        <a:p>
          <a:endParaRPr lang="ru-RU"/>
        </a:p>
      </dgm:t>
    </dgm:pt>
    <dgm:pt modelId="{1464682D-03AD-4A7B-B51D-AB727A6D51F1}" type="sibTrans" cxnId="{9ABEC09B-8963-49C4-B737-1EF40473C3A4}">
      <dgm:prSet/>
      <dgm:spPr/>
      <dgm:t>
        <a:bodyPr/>
        <a:lstStyle/>
        <a:p>
          <a:endParaRPr lang="ru-RU"/>
        </a:p>
      </dgm:t>
    </dgm:pt>
    <dgm:pt modelId="{934F1A43-2076-45C2-B957-8D38C05DF5E6}">
      <dgm:prSet/>
      <dgm:spPr/>
      <dgm:t>
        <a:bodyPr/>
        <a:lstStyle/>
        <a:p>
          <a:pPr rtl="0"/>
          <a:endParaRPr lang="ru-RU" dirty="0"/>
        </a:p>
      </dgm:t>
    </dgm:pt>
    <dgm:pt modelId="{2744D5B8-7816-4CFA-BF6A-41C9454DDC9C}" type="parTrans" cxnId="{7EBA243B-16F5-4E61-A74F-861FE40F3C91}">
      <dgm:prSet/>
      <dgm:spPr/>
      <dgm:t>
        <a:bodyPr/>
        <a:lstStyle/>
        <a:p>
          <a:endParaRPr lang="ru-RU"/>
        </a:p>
      </dgm:t>
    </dgm:pt>
    <dgm:pt modelId="{19BB0AD9-6CE5-4E7B-90EF-9B65F2712B72}" type="sibTrans" cxnId="{7EBA243B-16F5-4E61-A74F-861FE40F3C91}">
      <dgm:prSet/>
      <dgm:spPr/>
      <dgm:t>
        <a:bodyPr/>
        <a:lstStyle/>
        <a:p>
          <a:endParaRPr lang="ru-RU"/>
        </a:p>
      </dgm:t>
    </dgm:pt>
    <dgm:pt modelId="{84B69B0D-2CF8-4469-8D31-2D7011033F51}">
      <dgm:prSet/>
      <dgm:spPr/>
      <dgm:t>
        <a:bodyPr/>
        <a:lstStyle/>
        <a:p>
          <a:pPr rtl="0"/>
          <a:r>
            <a:rPr lang="ru-RU" dirty="0"/>
            <a:t>наименование органа-разработчика</a:t>
          </a:r>
        </a:p>
      </dgm:t>
    </dgm:pt>
    <dgm:pt modelId="{E9EB8115-B5D0-4859-8FA4-6771F3AD6AEC}" type="parTrans" cxnId="{D2B1C270-8E34-48A9-9CF5-3537EA6BA63A}">
      <dgm:prSet/>
      <dgm:spPr/>
      <dgm:t>
        <a:bodyPr/>
        <a:lstStyle/>
        <a:p>
          <a:endParaRPr lang="ru-RU"/>
        </a:p>
      </dgm:t>
    </dgm:pt>
    <dgm:pt modelId="{8B8D9F4D-CE46-4CCF-8D2B-FA895E414A32}" type="sibTrans" cxnId="{D2B1C270-8E34-48A9-9CF5-3537EA6BA63A}">
      <dgm:prSet/>
      <dgm:spPr/>
      <dgm:t>
        <a:bodyPr/>
        <a:lstStyle/>
        <a:p>
          <a:endParaRPr lang="ru-RU"/>
        </a:p>
      </dgm:t>
    </dgm:pt>
    <dgm:pt modelId="{02A6589D-D338-44EB-A2AE-12B762C9A66F}">
      <dgm:prSet/>
      <dgm:spPr/>
      <dgm:t>
        <a:bodyPr/>
        <a:lstStyle/>
        <a:p>
          <a:pPr rtl="0"/>
          <a:r>
            <a:rPr lang="ru-RU" dirty="0"/>
            <a:t>описание проблемы, для решения которой разрабатывается предлагаемое правовое регулирование</a:t>
          </a:r>
        </a:p>
      </dgm:t>
    </dgm:pt>
    <dgm:pt modelId="{EDBCFF87-D0F2-4215-9EF6-0E11D0B801E7}" type="parTrans" cxnId="{EFA29EDD-FD8D-4F6B-9D4D-E579CC960DFA}">
      <dgm:prSet/>
      <dgm:spPr/>
      <dgm:t>
        <a:bodyPr/>
        <a:lstStyle/>
        <a:p>
          <a:endParaRPr lang="ru-RU"/>
        </a:p>
      </dgm:t>
    </dgm:pt>
    <dgm:pt modelId="{2C5628CC-F36F-4F2F-99A2-AA415EF1E1C5}" type="sibTrans" cxnId="{EFA29EDD-FD8D-4F6B-9D4D-E579CC960DFA}">
      <dgm:prSet/>
      <dgm:spPr/>
      <dgm:t>
        <a:bodyPr/>
        <a:lstStyle/>
        <a:p>
          <a:endParaRPr lang="ru-RU"/>
        </a:p>
      </dgm:t>
    </dgm:pt>
    <dgm:pt modelId="{FA1CEAF3-B8E9-4EC1-9DAF-08D0F7468B13}">
      <dgm:prSet/>
      <dgm:spPr/>
      <dgm:t>
        <a:bodyPr/>
        <a:lstStyle/>
        <a:p>
          <a:pPr rtl="0"/>
          <a:r>
            <a:rPr lang="ru-RU" dirty="0"/>
            <a:t>вид и наименование проекта нормативного правового акта</a:t>
          </a:r>
        </a:p>
      </dgm:t>
    </dgm:pt>
    <dgm:pt modelId="{94ED9244-33D4-4BC6-8113-AA3C91CE8F4A}" type="parTrans" cxnId="{759FAC3A-CDEF-40AC-AB11-D34D3562E232}">
      <dgm:prSet/>
      <dgm:spPr/>
      <dgm:t>
        <a:bodyPr/>
        <a:lstStyle/>
        <a:p>
          <a:endParaRPr lang="ru-RU"/>
        </a:p>
      </dgm:t>
    </dgm:pt>
    <dgm:pt modelId="{101C012D-1C76-4067-93A2-0206B45A5136}" type="sibTrans" cxnId="{759FAC3A-CDEF-40AC-AB11-D34D3562E232}">
      <dgm:prSet/>
      <dgm:spPr/>
      <dgm:t>
        <a:bodyPr/>
        <a:lstStyle/>
        <a:p>
          <a:endParaRPr lang="ru-RU"/>
        </a:p>
      </dgm:t>
    </dgm:pt>
    <dgm:pt modelId="{16900D51-EF56-459D-BCDE-C4122F379D08}">
      <dgm:prSet/>
      <dgm:spPr/>
      <dgm:t>
        <a:bodyPr/>
        <a:lstStyle/>
        <a:p>
          <a:pPr rtl="0"/>
          <a:r>
            <a:rPr lang="ru-RU" dirty="0"/>
            <a:t>полный электронный адрес размещения сводки предложений, поступивших в связи с размещением уведомления об обсуждении предлагаемого правового регулирования</a:t>
          </a:r>
        </a:p>
      </dgm:t>
    </dgm:pt>
    <dgm:pt modelId="{03E7F130-8B21-47B0-9D32-6F42892F6816}" type="parTrans" cxnId="{8B3F52EA-193A-41E2-A5D6-1E3CE049CDAD}">
      <dgm:prSet/>
      <dgm:spPr/>
      <dgm:t>
        <a:bodyPr/>
        <a:lstStyle/>
        <a:p>
          <a:endParaRPr lang="ru-RU"/>
        </a:p>
      </dgm:t>
    </dgm:pt>
    <dgm:pt modelId="{EE6B53D9-456F-4A46-A3B9-2C5718EAF14A}" type="sibTrans" cxnId="{8B3F52EA-193A-41E2-A5D6-1E3CE049CDAD}">
      <dgm:prSet/>
      <dgm:spPr/>
      <dgm:t>
        <a:bodyPr/>
        <a:lstStyle/>
        <a:p>
          <a:endParaRPr lang="ru-RU"/>
        </a:p>
      </dgm:t>
    </dgm:pt>
    <dgm:pt modelId="{6EB34CB4-1C71-4DEF-AFD4-3EC34CD78483}">
      <dgm:prSet/>
      <dgm:spPr/>
      <dgm:t>
        <a:bodyPr/>
        <a:lstStyle/>
        <a:p>
          <a:pPr rtl="0"/>
          <a:r>
            <a:rPr lang="ru-RU" dirty="0"/>
            <a:t>контактная информация исполнителя в органе-разработчике</a:t>
          </a:r>
        </a:p>
      </dgm:t>
    </dgm:pt>
    <dgm:pt modelId="{FECF76A5-1B7A-4806-94AE-95ACDDDE036D}" type="parTrans" cxnId="{08442280-1E1E-4531-B6B5-61204C8316EA}">
      <dgm:prSet/>
      <dgm:spPr/>
      <dgm:t>
        <a:bodyPr/>
        <a:lstStyle/>
        <a:p>
          <a:endParaRPr lang="ru-RU"/>
        </a:p>
      </dgm:t>
    </dgm:pt>
    <dgm:pt modelId="{3101C979-A27C-4CB2-9C47-3049EAE2BD87}" type="sibTrans" cxnId="{08442280-1E1E-4531-B6B5-61204C8316EA}">
      <dgm:prSet/>
      <dgm:spPr/>
      <dgm:t>
        <a:bodyPr/>
        <a:lstStyle/>
        <a:p>
          <a:endParaRPr lang="ru-RU"/>
        </a:p>
      </dgm:t>
    </dgm:pt>
    <dgm:pt modelId="{6DD5CAFB-27FA-4390-BAB9-817AB0EBD0E4}" type="pres">
      <dgm:prSet presAssocID="{3CC3460F-1530-473D-B7D8-6D9E45EB36F3}" presName="linear" presStyleCnt="0">
        <dgm:presLayoutVars>
          <dgm:animLvl val="lvl"/>
          <dgm:resizeHandles val="exact"/>
        </dgm:presLayoutVars>
      </dgm:prSet>
      <dgm:spPr/>
      <dgm:t>
        <a:bodyPr/>
        <a:lstStyle/>
        <a:p>
          <a:endParaRPr lang="ru-RU"/>
        </a:p>
      </dgm:t>
    </dgm:pt>
    <dgm:pt modelId="{766F30DF-755E-4AE3-B58D-9E24A1159004}" type="pres">
      <dgm:prSet presAssocID="{2B04CEAF-D984-4D5A-9C6A-E16A220E725F}" presName="parentText" presStyleLbl="node1" presStyleIdx="0" presStyleCnt="1">
        <dgm:presLayoutVars>
          <dgm:chMax val="0"/>
          <dgm:bulletEnabled val="1"/>
        </dgm:presLayoutVars>
      </dgm:prSet>
      <dgm:spPr/>
      <dgm:t>
        <a:bodyPr/>
        <a:lstStyle/>
        <a:p>
          <a:endParaRPr lang="ru-RU"/>
        </a:p>
      </dgm:t>
    </dgm:pt>
    <dgm:pt modelId="{184A29E2-06FE-4384-8D97-3E953506E873}" type="pres">
      <dgm:prSet presAssocID="{2B04CEAF-D984-4D5A-9C6A-E16A220E725F}" presName="childText" presStyleLbl="revTx" presStyleIdx="0" presStyleCnt="1">
        <dgm:presLayoutVars>
          <dgm:bulletEnabled val="1"/>
        </dgm:presLayoutVars>
      </dgm:prSet>
      <dgm:spPr/>
      <dgm:t>
        <a:bodyPr/>
        <a:lstStyle/>
        <a:p>
          <a:endParaRPr lang="ru-RU"/>
        </a:p>
      </dgm:t>
    </dgm:pt>
  </dgm:ptLst>
  <dgm:cxnLst>
    <dgm:cxn modelId="{AD9C7637-C99A-4ABA-A26D-311C18335E88}" type="presOf" srcId="{02A6589D-D338-44EB-A2AE-12B762C9A66F}" destId="{184A29E2-06FE-4384-8D97-3E953506E873}" srcOrd="0" destOrd="2" presId="urn:microsoft.com/office/officeart/2005/8/layout/vList2"/>
    <dgm:cxn modelId="{08442280-1E1E-4531-B6B5-61204C8316EA}" srcId="{2B04CEAF-D984-4D5A-9C6A-E16A220E725F}" destId="{6EB34CB4-1C71-4DEF-AFD4-3EC34CD78483}" srcOrd="6" destOrd="0" parTransId="{FECF76A5-1B7A-4806-94AE-95ACDDDE036D}" sibTransId="{3101C979-A27C-4CB2-9C47-3049EAE2BD87}"/>
    <dgm:cxn modelId="{759FAC3A-CDEF-40AC-AB11-D34D3562E232}" srcId="{2B04CEAF-D984-4D5A-9C6A-E16A220E725F}" destId="{FA1CEAF3-B8E9-4EC1-9DAF-08D0F7468B13}" srcOrd="1" destOrd="0" parTransId="{94ED9244-33D4-4BC6-8113-AA3C91CE8F4A}" sibTransId="{101C012D-1C76-4067-93A2-0206B45A5136}"/>
    <dgm:cxn modelId="{EFA29EDD-FD8D-4F6B-9D4D-E579CC960DFA}" srcId="{2B04CEAF-D984-4D5A-9C6A-E16A220E725F}" destId="{02A6589D-D338-44EB-A2AE-12B762C9A66F}" srcOrd="2" destOrd="0" parTransId="{EDBCFF87-D0F2-4215-9EF6-0E11D0B801E7}" sibTransId="{2C5628CC-F36F-4F2F-99A2-AA415EF1E1C5}"/>
    <dgm:cxn modelId="{AF6E7968-5584-4DD4-8DDD-82A2AD65FD12}" srcId="{3CC3460F-1530-473D-B7D8-6D9E45EB36F3}" destId="{2B04CEAF-D984-4D5A-9C6A-E16A220E725F}" srcOrd="0" destOrd="0" parTransId="{1E4DBDB5-171F-4FF7-A4C6-B872071F9C38}" sibTransId="{9A6174C8-94CE-4193-BB7B-7745065D000C}"/>
    <dgm:cxn modelId="{7EBA243B-16F5-4E61-A74F-861FE40F3C91}" srcId="{2B04CEAF-D984-4D5A-9C6A-E16A220E725F}" destId="{934F1A43-2076-45C2-B957-8D38C05DF5E6}" srcOrd="7" destOrd="0" parTransId="{2744D5B8-7816-4CFA-BF6A-41C9454DDC9C}" sibTransId="{19BB0AD9-6CE5-4E7B-90EF-9B65F2712B72}"/>
    <dgm:cxn modelId="{1B548F93-BA44-4026-906B-0E22AA6BD964}" type="presOf" srcId="{84B69B0D-2CF8-4469-8D31-2D7011033F51}" destId="{184A29E2-06FE-4384-8D97-3E953506E873}" srcOrd="0" destOrd="0" presId="urn:microsoft.com/office/officeart/2005/8/layout/vList2"/>
    <dgm:cxn modelId="{84CF2093-1482-4FB9-A971-4FF9C6535DB8}" type="presOf" srcId="{84870237-6DC8-44FA-BA8B-40279A9C58B6}" destId="{184A29E2-06FE-4384-8D97-3E953506E873}" srcOrd="0" destOrd="3" presId="urn:microsoft.com/office/officeart/2005/8/layout/vList2"/>
    <dgm:cxn modelId="{8B3F52EA-193A-41E2-A5D6-1E3CE049CDAD}" srcId="{2B04CEAF-D984-4D5A-9C6A-E16A220E725F}" destId="{16900D51-EF56-459D-BCDE-C4122F379D08}" srcOrd="5" destOrd="0" parTransId="{03E7F130-8B21-47B0-9D32-6F42892F6816}" sibTransId="{EE6B53D9-456F-4A46-A3B9-2C5718EAF14A}"/>
    <dgm:cxn modelId="{DAC48C40-42DB-404B-80F7-EE29EE159C15}" type="presOf" srcId="{934F1A43-2076-45C2-B957-8D38C05DF5E6}" destId="{184A29E2-06FE-4384-8D97-3E953506E873}" srcOrd="0" destOrd="7" presId="urn:microsoft.com/office/officeart/2005/8/layout/vList2"/>
    <dgm:cxn modelId="{51E6993E-37EF-40F5-8E86-A4B56FFD4F45}" type="presOf" srcId="{3CC3460F-1530-473D-B7D8-6D9E45EB36F3}" destId="{6DD5CAFB-27FA-4390-BAB9-817AB0EBD0E4}" srcOrd="0" destOrd="0" presId="urn:microsoft.com/office/officeart/2005/8/layout/vList2"/>
    <dgm:cxn modelId="{9ABEC09B-8963-49C4-B737-1EF40473C3A4}" srcId="{2B04CEAF-D984-4D5A-9C6A-E16A220E725F}" destId="{F41238B6-FBDB-46F0-A0F8-506A6E2414CC}" srcOrd="4" destOrd="0" parTransId="{02B6E459-248E-45CC-A68D-A40C0A587AA2}" sibTransId="{1464682D-03AD-4A7B-B51D-AB727A6D51F1}"/>
    <dgm:cxn modelId="{E03BC4D9-0D45-41D3-94AD-A7AB0BBF13B3}" srcId="{2B04CEAF-D984-4D5A-9C6A-E16A220E725F}" destId="{84870237-6DC8-44FA-BA8B-40279A9C58B6}" srcOrd="3" destOrd="0" parTransId="{95BA7380-8028-49D8-9EC0-8C512C9D858A}" sibTransId="{9E7A2C53-3B92-425A-A671-67E035A08387}"/>
    <dgm:cxn modelId="{B58F3BFC-8139-4DD2-9B24-D35E4975E93D}" type="presOf" srcId="{FA1CEAF3-B8E9-4EC1-9DAF-08D0F7468B13}" destId="{184A29E2-06FE-4384-8D97-3E953506E873}" srcOrd="0" destOrd="1" presId="urn:microsoft.com/office/officeart/2005/8/layout/vList2"/>
    <dgm:cxn modelId="{8DA9F5C9-F6CC-41C0-89BA-19FFBAFE0165}" type="presOf" srcId="{F41238B6-FBDB-46F0-A0F8-506A6E2414CC}" destId="{184A29E2-06FE-4384-8D97-3E953506E873}" srcOrd="0" destOrd="4" presId="urn:microsoft.com/office/officeart/2005/8/layout/vList2"/>
    <dgm:cxn modelId="{F25DCE77-A67A-4ECD-994C-C98FEC2B5DD7}" type="presOf" srcId="{2B04CEAF-D984-4D5A-9C6A-E16A220E725F}" destId="{766F30DF-755E-4AE3-B58D-9E24A1159004}" srcOrd="0" destOrd="0" presId="urn:microsoft.com/office/officeart/2005/8/layout/vList2"/>
    <dgm:cxn modelId="{7F013176-51E3-4987-B523-21B231472243}" type="presOf" srcId="{6EB34CB4-1C71-4DEF-AFD4-3EC34CD78483}" destId="{184A29E2-06FE-4384-8D97-3E953506E873}" srcOrd="0" destOrd="6" presId="urn:microsoft.com/office/officeart/2005/8/layout/vList2"/>
    <dgm:cxn modelId="{DAFAD3DA-53B6-4E23-A674-4878E30920AD}" type="presOf" srcId="{16900D51-EF56-459D-BCDE-C4122F379D08}" destId="{184A29E2-06FE-4384-8D97-3E953506E873}" srcOrd="0" destOrd="5" presId="urn:microsoft.com/office/officeart/2005/8/layout/vList2"/>
    <dgm:cxn modelId="{D2B1C270-8E34-48A9-9CF5-3537EA6BA63A}" srcId="{2B04CEAF-D984-4D5A-9C6A-E16A220E725F}" destId="{84B69B0D-2CF8-4469-8D31-2D7011033F51}" srcOrd="0" destOrd="0" parTransId="{E9EB8115-B5D0-4859-8FA4-6771F3AD6AEC}" sibTransId="{8B8D9F4D-CE46-4CCF-8D2B-FA895E414A32}"/>
    <dgm:cxn modelId="{3A1B9E3B-DF33-434C-B1F9-3FAE0873595E}" type="presParOf" srcId="{6DD5CAFB-27FA-4390-BAB9-817AB0EBD0E4}" destId="{766F30DF-755E-4AE3-B58D-9E24A1159004}" srcOrd="0" destOrd="0" presId="urn:microsoft.com/office/officeart/2005/8/layout/vList2"/>
    <dgm:cxn modelId="{86E0A76C-4D60-4A9E-8F07-BFEAF840276B}" type="presParOf" srcId="{6DD5CAFB-27FA-4390-BAB9-817AB0EBD0E4}" destId="{184A29E2-06FE-4384-8D97-3E953506E87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AEA15F-67CA-4A67-A660-B8F33ACF0674}" type="doc">
      <dgm:prSet loTypeId="urn:microsoft.com/office/officeart/2008/layout/VerticalCircleList" loCatId="list" qsTypeId="urn:microsoft.com/office/officeart/2005/8/quickstyle/3d4" qsCatId="3D" csTypeId="urn:microsoft.com/office/officeart/2005/8/colors/colorful1" csCatId="colorful" phldr="1"/>
      <dgm:spPr/>
      <dgm:t>
        <a:bodyPr/>
        <a:lstStyle/>
        <a:p>
          <a:endParaRPr lang="ru-RU"/>
        </a:p>
      </dgm:t>
    </dgm:pt>
    <dgm:pt modelId="{23E25DEC-0114-4242-984E-F13EA4F9FCDA}">
      <dgm:prSet/>
      <dgm:spPr/>
      <dgm:t>
        <a:bodyPr/>
        <a:lstStyle/>
        <a:p>
          <a:pPr rtl="0"/>
          <a:r>
            <a:rPr lang="ru-RU" dirty="0"/>
            <a:t>Отсутствие нормативного регулирования определенной сферы общественных отношений не является проблемой</a:t>
          </a:r>
        </a:p>
      </dgm:t>
    </dgm:pt>
    <dgm:pt modelId="{A33B87C2-CDAD-4630-8FB9-FB472D16DB50}" type="parTrans" cxnId="{D6413ACC-C6F3-4423-9A6C-AFD6EA5ACCCC}">
      <dgm:prSet/>
      <dgm:spPr/>
      <dgm:t>
        <a:bodyPr/>
        <a:lstStyle/>
        <a:p>
          <a:endParaRPr lang="ru-RU"/>
        </a:p>
      </dgm:t>
    </dgm:pt>
    <dgm:pt modelId="{694F6F45-4A39-47A3-9C99-E3C6DB3A67C7}" type="sibTrans" cxnId="{D6413ACC-C6F3-4423-9A6C-AFD6EA5ACCCC}">
      <dgm:prSet/>
      <dgm:spPr/>
      <dgm:t>
        <a:bodyPr/>
        <a:lstStyle/>
        <a:p>
          <a:endParaRPr lang="ru-RU"/>
        </a:p>
      </dgm:t>
    </dgm:pt>
    <dgm:pt modelId="{960CBD58-B0B8-46F2-B423-5B2509D6B9A3}">
      <dgm:prSet/>
      <dgm:spPr/>
      <dgm:t>
        <a:bodyPr/>
        <a:lstStyle/>
        <a:p>
          <a:pPr rtl="0"/>
          <a:r>
            <a:rPr lang="ru-RU"/>
            <a:t>Наличие поручения о разработке проекта нормативного правового акта не является доказательством наличия проблемы</a:t>
          </a:r>
          <a:endParaRPr lang="ru-RU" dirty="0"/>
        </a:p>
      </dgm:t>
    </dgm:pt>
    <dgm:pt modelId="{8C868645-85A1-485A-A79A-EB0A508FEDFF}" type="parTrans" cxnId="{54878E6B-58B5-4C50-ABF2-5C59BE83AA5F}">
      <dgm:prSet/>
      <dgm:spPr/>
      <dgm:t>
        <a:bodyPr/>
        <a:lstStyle/>
        <a:p>
          <a:endParaRPr lang="ru-RU"/>
        </a:p>
      </dgm:t>
    </dgm:pt>
    <dgm:pt modelId="{EE98918C-99B3-4405-BF7D-50B135409D05}" type="sibTrans" cxnId="{54878E6B-58B5-4C50-ABF2-5C59BE83AA5F}">
      <dgm:prSet/>
      <dgm:spPr/>
      <dgm:t>
        <a:bodyPr/>
        <a:lstStyle/>
        <a:p>
          <a:endParaRPr lang="ru-RU"/>
        </a:p>
      </dgm:t>
    </dgm:pt>
    <dgm:pt modelId="{1CF81F89-26AB-4250-93D7-D61AF8D5146D}" type="pres">
      <dgm:prSet presAssocID="{13AEA15F-67CA-4A67-A660-B8F33ACF0674}" presName="Name0" presStyleCnt="0">
        <dgm:presLayoutVars>
          <dgm:dir/>
        </dgm:presLayoutVars>
      </dgm:prSet>
      <dgm:spPr/>
      <dgm:t>
        <a:bodyPr/>
        <a:lstStyle/>
        <a:p>
          <a:endParaRPr lang="ru-RU"/>
        </a:p>
      </dgm:t>
    </dgm:pt>
    <dgm:pt modelId="{831CFFC9-8580-4A2F-BAB1-4CB2F93EBF3A}" type="pres">
      <dgm:prSet presAssocID="{23E25DEC-0114-4242-984E-F13EA4F9FCDA}" presName="noChildren" presStyleCnt="0"/>
      <dgm:spPr/>
    </dgm:pt>
    <dgm:pt modelId="{3EC84281-7256-45CB-89E2-57EA04DC4E08}" type="pres">
      <dgm:prSet presAssocID="{23E25DEC-0114-4242-984E-F13EA4F9FCDA}" presName="gap" presStyleCnt="0"/>
      <dgm:spPr/>
    </dgm:pt>
    <dgm:pt modelId="{51724F0C-9E33-4F74-8AEB-43589ED6C4FC}" type="pres">
      <dgm:prSet presAssocID="{23E25DEC-0114-4242-984E-F13EA4F9FCDA}" presName="medCircle2" presStyleLbl="vennNode1" presStyleIdx="0" presStyleCnt="2"/>
      <dgm:spPr/>
    </dgm:pt>
    <dgm:pt modelId="{D8CC25DC-D3C4-4C4A-B4D6-17B4C3D07A2C}" type="pres">
      <dgm:prSet presAssocID="{23E25DEC-0114-4242-984E-F13EA4F9FCDA}" presName="txLvlOnly1" presStyleLbl="revTx" presStyleIdx="0" presStyleCnt="2"/>
      <dgm:spPr/>
      <dgm:t>
        <a:bodyPr/>
        <a:lstStyle/>
        <a:p>
          <a:endParaRPr lang="ru-RU"/>
        </a:p>
      </dgm:t>
    </dgm:pt>
    <dgm:pt modelId="{600CC042-3E51-41D1-BC89-370A7814420F}" type="pres">
      <dgm:prSet presAssocID="{960CBD58-B0B8-46F2-B423-5B2509D6B9A3}" presName="noChildren" presStyleCnt="0"/>
      <dgm:spPr/>
    </dgm:pt>
    <dgm:pt modelId="{0AFA18DE-F505-4AC8-A183-21DB6DC7BC2B}" type="pres">
      <dgm:prSet presAssocID="{960CBD58-B0B8-46F2-B423-5B2509D6B9A3}" presName="gap" presStyleCnt="0"/>
      <dgm:spPr/>
    </dgm:pt>
    <dgm:pt modelId="{9782BCC0-3BE4-48F1-9632-E284AF25FFA1}" type="pres">
      <dgm:prSet presAssocID="{960CBD58-B0B8-46F2-B423-5B2509D6B9A3}" presName="medCircle2" presStyleLbl="vennNode1" presStyleIdx="1" presStyleCnt="2"/>
      <dgm:spPr/>
    </dgm:pt>
    <dgm:pt modelId="{CEE16641-44B6-4C03-902E-8BDF519AF4A5}" type="pres">
      <dgm:prSet presAssocID="{960CBD58-B0B8-46F2-B423-5B2509D6B9A3}" presName="txLvlOnly1" presStyleLbl="revTx" presStyleIdx="1" presStyleCnt="2"/>
      <dgm:spPr/>
      <dgm:t>
        <a:bodyPr/>
        <a:lstStyle/>
        <a:p>
          <a:endParaRPr lang="ru-RU"/>
        </a:p>
      </dgm:t>
    </dgm:pt>
  </dgm:ptLst>
  <dgm:cxnLst>
    <dgm:cxn modelId="{B1E7CAFB-9A39-4848-81E5-4D4C37F1EA38}" type="presOf" srcId="{960CBD58-B0B8-46F2-B423-5B2509D6B9A3}" destId="{CEE16641-44B6-4C03-902E-8BDF519AF4A5}" srcOrd="0" destOrd="0" presId="urn:microsoft.com/office/officeart/2008/layout/VerticalCircleList"/>
    <dgm:cxn modelId="{6DC721F1-840D-4B48-8799-717C169057ED}" type="presOf" srcId="{13AEA15F-67CA-4A67-A660-B8F33ACF0674}" destId="{1CF81F89-26AB-4250-93D7-D61AF8D5146D}" srcOrd="0" destOrd="0" presId="urn:microsoft.com/office/officeart/2008/layout/VerticalCircleList"/>
    <dgm:cxn modelId="{54878E6B-58B5-4C50-ABF2-5C59BE83AA5F}" srcId="{13AEA15F-67CA-4A67-A660-B8F33ACF0674}" destId="{960CBD58-B0B8-46F2-B423-5B2509D6B9A3}" srcOrd="1" destOrd="0" parTransId="{8C868645-85A1-485A-A79A-EB0A508FEDFF}" sibTransId="{EE98918C-99B3-4405-BF7D-50B135409D05}"/>
    <dgm:cxn modelId="{EB051EF5-D078-489C-AD75-7A44EE9962E4}" type="presOf" srcId="{23E25DEC-0114-4242-984E-F13EA4F9FCDA}" destId="{D8CC25DC-D3C4-4C4A-B4D6-17B4C3D07A2C}" srcOrd="0" destOrd="0" presId="urn:microsoft.com/office/officeart/2008/layout/VerticalCircleList"/>
    <dgm:cxn modelId="{D6413ACC-C6F3-4423-9A6C-AFD6EA5ACCCC}" srcId="{13AEA15F-67CA-4A67-A660-B8F33ACF0674}" destId="{23E25DEC-0114-4242-984E-F13EA4F9FCDA}" srcOrd="0" destOrd="0" parTransId="{A33B87C2-CDAD-4630-8FB9-FB472D16DB50}" sibTransId="{694F6F45-4A39-47A3-9C99-E3C6DB3A67C7}"/>
    <dgm:cxn modelId="{D51ABB80-6141-48A2-9EF7-BF668FD4EF9D}" type="presParOf" srcId="{1CF81F89-26AB-4250-93D7-D61AF8D5146D}" destId="{831CFFC9-8580-4A2F-BAB1-4CB2F93EBF3A}" srcOrd="0" destOrd="0" presId="urn:microsoft.com/office/officeart/2008/layout/VerticalCircleList"/>
    <dgm:cxn modelId="{642F3D2A-56F6-4886-9904-3B9E3E8DE5F4}" type="presParOf" srcId="{831CFFC9-8580-4A2F-BAB1-4CB2F93EBF3A}" destId="{3EC84281-7256-45CB-89E2-57EA04DC4E08}" srcOrd="0" destOrd="0" presId="urn:microsoft.com/office/officeart/2008/layout/VerticalCircleList"/>
    <dgm:cxn modelId="{3CD996C8-3493-41AF-9C44-978030AEAE1E}" type="presParOf" srcId="{831CFFC9-8580-4A2F-BAB1-4CB2F93EBF3A}" destId="{51724F0C-9E33-4F74-8AEB-43589ED6C4FC}" srcOrd="1" destOrd="0" presId="urn:microsoft.com/office/officeart/2008/layout/VerticalCircleList"/>
    <dgm:cxn modelId="{E9F0986B-DA81-4561-8AE3-EF064107B9F2}" type="presParOf" srcId="{831CFFC9-8580-4A2F-BAB1-4CB2F93EBF3A}" destId="{D8CC25DC-D3C4-4C4A-B4D6-17B4C3D07A2C}" srcOrd="2" destOrd="0" presId="urn:microsoft.com/office/officeart/2008/layout/VerticalCircleList"/>
    <dgm:cxn modelId="{08339A48-50D5-48AA-A404-F2A88D009433}" type="presParOf" srcId="{1CF81F89-26AB-4250-93D7-D61AF8D5146D}" destId="{600CC042-3E51-41D1-BC89-370A7814420F}" srcOrd="1" destOrd="0" presId="urn:microsoft.com/office/officeart/2008/layout/VerticalCircleList"/>
    <dgm:cxn modelId="{57F33E33-3953-4B8B-980C-B7489F393D0D}" type="presParOf" srcId="{600CC042-3E51-41D1-BC89-370A7814420F}" destId="{0AFA18DE-F505-4AC8-A183-21DB6DC7BC2B}" srcOrd="0" destOrd="0" presId="urn:microsoft.com/office/officeart/2008/layout/VerticalCircleList"/>
    <dgm:cxn modelId="{8B15A410-860F-46D7-9E38-6D1B9C9E2F63}" type="presParOf" srcId="{600CC042-3E51-41D1-BC89-370A7814420F}" destId="{9782BCC0-3BE4-48F1-9632-E284AF25FFA1}" srcOrd="1" destOrd="0" presId="urn:microsoft.com/office/officeart/2008/layout/VerticalCircleList"/>
    <dgm:cxn modelId="{28A9BFD6-35F8-4EB4-A15D-E5779275F3C9}" type="presParOf" srcId="{600CC042-3E51-41D1-BC89-370A7814420F}" destId="{CEE16641-44B6-4C03-902E-8BDF519AF4A5}" srcOrd="2" destOrd="0" presId="urn:microsoft.com/office/officeart/2008/layout/Vertical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EC13228-876A-4C11-BACD-8AD820247536}" type="doc">
      <dgm:prSet loTypeId="urn:microsoft.com/office/officeart/2009/3/layout/PlusandMinus" loCatId="relationship" qsTypeId="urn:microsoft.com/office/officeart/2005/8/quickstyle/simple2" qsCatId="simple" csTypeId="urn:microsoft.com/office/officeart/2005/8/colors/colorful1" csCatId="colorful" phldr="1"/>
      <dgm:spPr/>
      <dgm:t>
        <a:bodyPr/>
        <a:lstStyle/>
        <a:p>
          <a:endParaRPr lang="ru-RU"/>
        </a:p>
      </dgm:t>
    </dgm:pt>
    <dgm:pt modelId="{EC9B01FA-6615-43A8-B84F-6F7D3A9C65BD}">
      <dgm:prSet phldrT="[Текст]" custT="1"/>
      <dgm:spPr/>
      <dgm:t>
        <a:bodyPr/>
        <a:lstStyle/>
        <a:p>
          <a:pPr algn="ctr"/>
          <a:r>
            <a:rPr lang="ru-RU" sz="1600" dirty="0" smtClean="0">
              <a:latin typeface="Times New Roman" panose="02020603050405020304" pitchFamily="18" charset="0"/>
              <a:cs typeface="Times New Roman" panose="02020603050405020304" pitchFamily="18" charset="0"/>
            </a:rPr>
            <a:t>«Отсутствие порядка определения объема и предоставления субсидии АО </a:t>
          </a:r>
          <a:r>
            <a:rPr lang="ru-RU" sz="1600" dirty="0" smtClean="0">
              <a:solidFill>
                <a:schemeClr val="tx1"/>
              </a:solidFill>
              <a:latin typeface="Times New Roman" panose="02020603050405020304" pitchFamily="18" charset="0"/>
              <a:cs typeface="Times New Roman" panose="02020603050405020304" pitchFamily="18" charset="0"/>
            </a:rPr>
            <a:t>«Единый оператор Республики Дагестан в сфере водоснабжения и водоотведения» в соответствии с постановлением Правительства РФ от 18 сентября 2020 года № 1492»</a:t>
          </a:r>
          <a:endParaRPr lang="ru-RU" sz="1600" dirty="0">
            <a:latin typeface="Times New Roman" panose="02020603050405020304" pitchFamily="18" charset="0"/>
            <a:cs typeface="Times New Roman" panose="02020603050405020304" pitchFamily="18" charset="0"/>
          </a:endParaRPr>
        </a:p>
      </dgm:t>
    </dgm:pt>
    <dgm:pt modelId="{C683FAC3-E452-48B2-B483-60685FBA0164}" type="sibTrans" cxnId="{6EECDC4B-B624-4850-80AB-1FEB8FE4D0C4}">
      <dgm:prSet/>
      <dgm:spPr/>
      <dgm:t>
        <a:bodyPr/>
        <a:lstStyle/>
        <a:p>
          <a:endParaRPr lang="ru-RU"/>
        </a:p>
      </dgm:t>
    </dgm:pt>
    <dgm:pt modelId="{BAC17127-1D7C-426F-909B-010D3EF10E8B}" type="parTrans" cxnId="{6EECDC4B-B624-4850-80AB-1FEB8FE4D0C4}">
      <dgm:prSet/>
      <dgm:spPr/>
      <dgm:t>
        <a:bodyPr/>
        <a:lstStyle/>
        <a:p>
          <a:endParaRPr lang="ru-RU"/>
        </a:p>
      </dgm:t>
    </dgm:pt>
    <dgm:pt modelId="{7F723208-99EC-4D25-9D9A-43B3D48C4C13}">
      <dgm:prSet phldrT="[Текст]" custT="1"/>
      <dgm:spPr/>
      <dgm:t>
        <a:bodyPr/>
        <a:lstStyle/>
        <a:p>
          <a:pPr algn="ctr"/>
          <a:r>
            <a:rPr lang="ru-RU" sz="1600" dirty="0">
              <a:latin typeface="Times New Roman" panose="02020603050405020304" pitchFamily="18" charset="0"/>
              <a:cs typeface="Times New Roman" panose="02020603050405020304" pitchFamily="18" charset="0"/>
            </a:rPr>
            <a:t>Отсутствие надежного и качественного снабжения потребителей услугами водоснабжения, водоотведения и теплоснабжения</a:t>
          </a:r>
        </a:p>
      </dgm:t>
    </dgm:pt>
    <dgm:pt modelId="{8326D975-22EC-4A46-8732-038C099D80E8}" type="sibTrans" cxnId="{C95DADF1-3ADA-42DB-ABA9-106E970E11D1}">
      <dgm:prSet/>
      <dgm:spPr/>
      <dgm:t>
        <a:bodyPr/>
        <a:lstStyle/>
        <a:p>
          <a:endParaRPr lang="ru-RU"/>
        </a:p>
      </dgm:t>
    </dgm:pt>
    <dgm:pt modelId="{ABCFA8C0-5D78-4405-8F2E-356FC000A4D7}" type="parTrans" cxnId="{C95DADF1-3ADA-42DB-ABA9-106E970E11D1}">
      <dgm:prSet/>
      <dgm:spPr/>
      <dgm:t>
        <a:bodyPr/>
        <a:lstStyle/>
        <a:p>
          <a:endParaRPr lang="ru-RU"/>
        </a:p>
      </dgm:t>
    </dgm:pt>
    <dgm:pt modelId="{75A2306E-425A-4744-B8BC-E72B5458D6F0}">
      <dgm:prSet/>
      <dgm:spPr/>
      <dgm:t>
        <a:bodyPr/>
        <a:lstStyle/>
        <a:p>
          <a:endParaRPr lang="ru-RU"/>
        </a:p>
      </dgm:t>
    </dgm:pt>
    <dgm:pt modelId="{4B47FCF8-34BE-426D-B338-10CC20E1E7E3}" type="parTrans" cxnId="{85B71E1F-F869-42BC-A5EB-98C452D94B5B}">
      <dgm:prSet/>
      <dgm:spPr/>
      <dgm:t>
        <a:bodyPr/>
        <a:lstStyle/>
        <a:p>
          <a:endParaRPr lang="ru-RU"/>
        </a:p>
      </dgm:t>
    </dgm:pt>
    <dgm:pt modelId="{779181A5-E06C-486E-8EB4-9C1793864408}" type="sibTrans" cxnId="{85B71E1F-F869-42BC-A5EB-98C452D94B5B}">
      <dgm:prSet/>
      <dgm:spPr/>
      <dgm:t>
        <a:bodyPr/>
        <a:lstStyle/>
        <a:p>
          <a:endParaRPr lang="ru-RU"/>
        </a:p>
      </dgm:t>
    </dgm:pt>
    <dgm:pt modelId="{15F8B58D-5C72-490C-8EEA-82D4EC3BBA8D}" type="pres">
      <dgm:prSet presAssocID="{EEC13228-876A-4C11-BACD-8AD820247536}" presName="Name0" presStyleCnt="0">
        <dgm:presLayoutVars>
          <dgm:chMax val="2"/>
          <dgm:chPref val="2"/>
          <dgm:dir/>
          <dgm:animOne/>
          <dgm:resizeHandles val="exact"/>
        </dgm:presLayoutVars>
      </dgm:prSet>
      <dgm:spPr/>
      <dgm:t>
        <a:bodyPr/>
        <a:lstStyle/>
        <a:p>
          <a:endParaRPr lang="ru-RU"/>
        </a:p>
      </dgm:t>
    </dgm:pt>
    <dgm:pt modelId="{6AD317B6-8C9A-467A-AC2C-A9F989A33B4E}" type="pres">
      <dgm:prSet presAssocID="{EEC13228-876A-4C11-BACD-8AD820247536}" presName="Background" presStyleLbl="bgImgPlace1" presStyleIdx="0" presStyleCnt="1" custLinFactNeighborX="518" custLinFactNeighborY="-1336"/>
      <dgm:spPr/>
    </dgm:pt>
    <dgm:pt modelId="{8575FCAF-DAF7-4858-AAEE-41EEBF1E81B4}" type="pres">
      <dgm:prSet presAssocID="{EEC13228-876A-4C11-BACD-8AD820247536}" presName="ParentText1" presStyleLbl="revTx" presStyleIdx="0" presStyleCnt="2">
        <dgm:presLayoutVars>
          <dgm:chMax val="0"/>
          <dgm:chPref val="0"/>
          <dgm:bulletEnabled val="1"/>
        </dgm:presLayoutVars>
      </dgm:prSet>
      <dgm:spPr/>
      <dgm:t>
        <a:bodyPr/>
        <a:lstStyle/>
        <a:p>
          <a:endParaRPr lang="ru-RU"/>
        </a:p>
      </dgm:t>
    </dgm:pt>
    <dgm:pt modelId="{DD876A94-B15D-489A-8B13-9F7B7C1721AE}" type="pres">
      <dgm:prSet presAssocID="{EEC13228-876A-4C11-BACD-8AD820247536}" presName="ParentText2" presStyleLbl="revTx" presStyleIdx="1" presStyleCnt="2">
        <dgm:presLayoutVars>
          <dgm:chMax val="0"/>
          <dgm:chPref val="0"/>
          <dgm:bulletEnabled val="1"/>
        </dgm:presLayoutVars>
      </dgm:prSet>
      <dgm:spPr/>
      <dgm:t>
        <a:bodyPr/>
        <a:lstStyle/>
        <a:p>
          <a:endParaRPr lang="ru-RU"/>
        </a:p>
      </dgm:t>
    </dgm:pt>
    <dgm:pt modelId="{851239CF-878E-4DD7-83DF-AB5D02C22EC1}" type="pres">
      <dgm:prSet presAssocID="{EEC13228-876A-4C11-BACD-8AD820247536}" presName="Plus" presStyleLbl="alignNode1" presStyleIdx="0" presStyleCnt="2"/>
      <dgm:spPr/>
    </dgm:pt>
    <dgm:pt modelId="{242CF3EA-868E-48DF-B0B2-BFCEDBBD6F87}" type="pres">
      <dgm:prSet presAssocID="{EEC13228-876A-4C11-BACD-8AD820247536}" presName="Minus" presStyleLbl="alignNode1" presStyleIdx="1" presStyleCnt="2" custLinFactNeighborX="734" custLinFactNeighborY="-27841"/>
      <dgm:spPr/>
    </dgm:pt>
    <dgm:pt modelId="{C3A42CF2-054A-4D21-91B1-AD83ADF7AE87}" type="pres">
      <dgm:prSet presAssocID="{EEC13228-876A-4C11-BACD-8AD820247536}" presName="Divider" presStyleLbl="parChTrans1D1" presStyleIdx="0" presStyleCnt="1"/>
      <dgm:spPr/>
    </dgm:pt>
  </dgm:ptLst>
  <dgm:cxnLst>
    <dgm:cxn modelId="{C95DADF1-3ADA-42DB-ABA9-106E970E11D1}" srcId="{EEC13228-876A-4C11-BACD-8AD820247536}" destId="{7F723208-99EC-4D25-9D9A-43B3D48C4C13}" srcOrd="0" destOrd="0" parTransId="{ABCFA8C0-5D78-4405-8F2E-356FC000A4D7}" sibTransId="{8326D975-22EC-4A46-8732-038C099D80E8}"/>
    <dgm:cxn modelId="{B124587E-C107-444F-B9D5-82A503B09534}" type="presOf" srcId="{7F723208-99EC-4D25-9D9A-43B3D48C4C13}" destId="{8575FCAF-DAF7-4858-AAEE-41EEBF1E81B4}" srcOrd="0" destOrd="0" presId="urn:microsoft.com/office/officeart/2009/3/layout/PlusandMinus"/>
    <dgm:cxn modelId="{CD75B55E-FB6F-4C3A-8B75-CB4921102FC7}" type="presOf" srcId="{EC9B01FA-6615-43A8-B84F-6F7D3A9C65BD}" destId="{DD876A94-B15D-489A-8B13-9F7B7C1721AE}" srcOrd="0" destOrd="0" presId="urn:microsoft.com/office/officeart/2009/3/layout/PlusandMinus"/>
    <dgm:cxn modelId="{85B71E1F-F869-42BC-A5EB-98C452D94B5B}" srcId="{EEC13228-876A-4C11-BACD-8AD820247536}" destId="{75A2306E-425A-4744-B8BC-E72B5458D6F0}" srcOrd="2" destOrd="0" parTransId="{4B47FCF8-34BE-426D-B338-10CC20E1E7E3}" sibTransId="{779181A5-E06C-486E-8EB4-9C1793864408}"/>
    <dgm:cxn modelId="{C164493D-273B-4784-95FE-135CEBF1CFE9}" type="presOf" srcId="{EEC13228-876A-4C11-BACD-8AD820247536}" destId="{15F8B58D-5C72-490C-8EEA-82D4EC3BBA8D}" srcOrd="0" destOrd="0" presId="urn:microsoft.com/office/officeart/2009/3/layout/PlusandMinus"/>
    <dgm:cxn modelId="{6EECDC4B-B624-4850-80AB-1FEB8FE4D0C4}" srcId="{EEC13228-876A-4C11-BACD-8AD820247536}" destId="{EC9B01FA-6615-43A8-B84F-6F7D3A9C65BD}" srcOrd="1" destOrd="0" parTransId="{BAC17127-1D7C-426F-909B-010D3EF10E8B}" sibTransId="{C683FAC3-E452-48B2-B483-60685FBA0164}"/>
    <dgm:cxn modelId="{699EA8E2-365B-4119-B0EE-22AD8DDDB740}" type="presParOf" srcId="{15F8B58D-5C72-490C-8EEA-82D4EC3BBA8D}" destId="{6AD317B6-8C9A-467A-AC2C-A9F989A33B4E}" srcOrd="0" destOrd="0" presId="urn:microsoft.com/office/officeart/2009/3/layout/PlusandMinus"/>
    <dgm:cxn modelId="{D2E1C1D0-5FCD-4B8A-9D6B-6B5E7011473E}" type="presParOf" srcId="{15F8B58D-5C72-490C-8EEA-82D4EC3BBA8D}" destId="{8575FCAF-DAF7-4858-AAEE-41EEBF1E81B4}" srcOrd="1" destOrd="0" presId="urn:microsoft.com/office/officeart/2009/3/layout/PlusandMinus"/>
    <dgm:cxn modelId="{A5B1C670-3FFE-4572-A88F-3444435EF3B0}" type="presParOf" srcId="{15F8B58D-5C72-490C-8EEA-82D4EC3BBA8D}" destId="{DD876A94-B15D-489A-8B13-9F7B7C1721AE}" srcOrd="2" destOrd="0" presId="urn:microsoft.com/office/officeart/2009/3/layout/PlusandMinus"/>
    <dgm:cxn modelId="{9BCA2BE9-35DA-4F45-BB61-71209A846B57}" type="presParOf" srcId="{15F8B58D-5C72-490C-8EEA-82D4EC3BBA8D}" destId="{851239CF-878E-4DD7-83DF-AB5D02C22EC1}" srcOrd="3" destOrd="0" presId="urn:microsoft.com/office/officeart/2009/3/layout/PlusandMinus"/>
    <dgm:cxn modelId="{790373E2-B9CC-4CD6-A80A-7B61897BD532}" type="presParOf" srcId="{15F8B58D-5C72-490C-8EEA-82D4EC3BBA8D}" destId="{242CF3EA-868E-48DF-B0B2-BFCEDBBD6F87}" srcOrd="4" destOrd="0" presId="urn:microsoft.com/office/officeart/2009/3/layout/PlusandMinus"/>
    <dgm:cxn modelId="{AF792116-C498-48DF-A96D-BDB1C3672C35}" type="presParOf" srcId="{15F8B58D-5C72-490C-8EEA-82D4EC3BBA8D}" destId="{C3A42CF2-054A-4D21-91B1-AD83ADF7AE87}"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EC13228-876A-4C11-BACD-8AD820247536}" type="doc">
      <dgm:prSet loTypeId="urn:microsoft.com/office/officeart/2009/3/layout/PlusandMinus" loCatId="relationship" qsTypeId="urn:microsoft.com/office/officeart/2005/8/quickstyle/simple2" qsCatId="simple" csTypeId="urn:microsoft.com/office/officeart/2005/8/colors/colorful1" csCatId="colorful" phldr="1"/>
      <dgm:spPr/>
      <dgm:t>
        <a:bodyPr/>
        <a:lstStyle/>
        <a:p>
          <a:endParaRPr lang="ru-RU"/>
        </a:p>
      </dgm:t>
    </dgm:pt>
    <dgm:pt modelId="{EC9B01FA-6615-43A8-B84F-6F7D3A9C65BD}">
      <dgm:prSet phldrT="[Текст]" custT="1"/>
      <dgm:spPr/>
      <dgm:t>
        <a:bodyPr/>
        <a:lstStyle/>
        <a:p>
          <a:pPr algn="ctr"/>
          <a:r>
            <a:rPr lang="ru-RU" sz="1600" b="0" i="0" u="none" dirty="0">
              <a:latin typeface="Times New Roman" panose="02020603050405020304" pitchFamily="18" charset="0"/>
              <a:cs typeface="Times New Roman" panose="02020603050405020304" pitchFamily="18" charset="0"/>
            </a:rPr>
            <a:t>«На сегодняшний день отсутствует нормативно-правовой акт (Правила), регламентирующий предоставление сельскохозяйственным товаропроизводителям субсидий из республиканского бюджета Республики на развитие пчеловодства в Республике Дагестан»</a:t>
          </a:r>
          <a:endParaRPr lang="ru-RU" sz="1600" b="0" u="none" dirty="0">
            <a:latin typeface="Times New Roman" panose="02020603050405020304" pitchFamily="18" charset="0"/>
            <a:cs typeface="Times New Roman" panose="02020603050405020304" pitchFamily="18" charset="0"/>
          </a:endParaRPr>
        </a:p>
      </dgm:t>
    </dgm:pt>
    <dgm:pt modelId="{C683FAC3-E452-48B2-B483-60685FBA0164}" type="sibTrans" cxnId="{6EECDC4B-B624-4850-80AB-1FEB8FE4D0C4}">
      <dgm:prSet/>
      <dgm:spPr/>
      <dgm:t>
        <a:bodyPr/>
        <a:lstStyle/>
        <a:p>
          <a:endParaRPr lang="ru-RU"/>
        </a:p>
      </dgm:t>
    </dgm:pt>
    <dgm:pt modelId="{BAC17127-1D7C-426F-909B-010D3EF10E8B}" type="parTrans" cxnId="{6EECDC4B-B624-4850-80AB-1FEB8FE4D0C4}">
      <dgm:prSet/>
      <dgm:spPr/>
      <dgm:t>
        <a:bodyPr/>
        <a:lstStyle/>
        <a:p>
          <a:endParaRPr lang="ru-RU"/>
        </a:p>
      </dgm:t>
    </dgm:pt>
    <dgm:pt modelId="{7F723208-99EC-4D25-9D9A-43B3D48C4C13}">
      <dgm:prSet phldrT="[Текст]" custT="1"/>
      <dgm:spPr/>
      <dgm:t>
        <a:bodyPr/>
        <a:lstStyle/>
        <a:p>
          <a:pPr algn="ctr"/>
          <a:r>
            <a:rPr lang="ru-RU" sz="1600" b="0" i="0" u="none" dirty="0">
              <a:latin typeface="Times New Roman" panose="02020603050405020304" pitchFamily="18" charset="0"/>
              <a:cs typeface="Times New Roman" panose="02020603050405020304" pitchFamily="18" charset="0"/>
            </a:rPr>
            <a:t>Низкие объемы производства товарного меда</a:t>
          </a:r>
          <a:endParaRPr lang="ru-RU" sz="1600" u="none" dirty="0">
            <a:latin typeface="Times New Roman" panose="02020603050405020304" pitchFamily="18" charset="0"/>
            <a:cs typeface="Times New Roman" panose="02020603050405020304" pitchFamily="18" charset="0"/>
          </a:endParaRPr>
        </a:p>
      </dgm:t>
    </dgm:pt>
    <dgm:pt modelId="{8326D975-22EC-4A46-8732-038C099D80E8}" type="sibTrans" cxnId="{C95DADF1-3ADA-42DB-ABA9-106E970E11D1}">
      <dgm:prSet/>
      <dgm:spPr/>
      <dgm:t>
        <a:bodyPr/>
        <a:lstStyle/>
        <a:p>
          <a:endParaRPr lang="ru-RU"/>
        </a:p>
      </dgm:t>
    </dgm:pt>
    <dgm:pt modelId="{ABCFA8C0-5D78-4405-8F2E-356FC000A4D7}" type="parTrans" cxnId="{C95DADF1-3ADA-42DB-ABA9-106E970E11D1}">
      <dgm:prSet/>
      <dgm:spPr/>
      <dgm:t>
        <a:bodyPr/>
        <a:lstStyle/>
        <a:p>
          <a:endParaRPr lang="ru-RU"/>
        </a:p>
      </dgm:t>
    </dgm:pt>
    <dgm:pt modelId="{75A2306E-425A-4744-B8BC-E72B5458D6F0}">
      <dgm:prSet/>
      <dgm:spPr/>
      <dgm:t>
        <a:bodyPr/>
        <a:lstStyle/>
        <a:p>
          <a:endParaRPr lang="ru-RU"/>
        </a:p>
      </dgm:t>
    </dgm:pt>
    <dgm:pt modelId="{4B47FCF8-34BE-426D-B338-10CC20E1E7E3}" type="parTrans" cxnId="{85B71E1F-F869-42BC-A5EB-98C452D94B5B}">
      <dgm:prSet/>
      <dgm:spPr/>
      <dgm:t>
        <a:bodyPr/>
        <a:lstStyle/>
        <a:p>
          <a:endParaRPr lang="ru-RU"/>
        </a:p>
      </dgm:t>
    </dgm:pt>
    <dgm:pt modelId="{779181A5-E06C-486E-8EB4-9C1793864408}" type="sibTrans" cxnId="{85B71E1F-F869-42BC-A5EB-98C452D94B5B}">
      <dgm:prSet/>
      <dgm:spPr/>
      <dgm:t>
        <a:bodyPr/>
        <a:lstStyle/>
        <a:p>
          <a:endParaRPr lang="ru-RU"/>
        </a:p>
      </dgm:t>
    </dgm:pt>
    <dgm:pt modelId="{15F8B58D-5C72-490C-8EEA-82D4EC3BBA8D}" type="pres">
      <dgm:prSet presAssocID="{EEC13228-876A-4C11-BACD-8AD820247536}" presName="Name0" presStyleCnt="0">
        <dgm:presLayoutVars>
          <dgm:chMax val="2"/>
          <dgm:chPref val="2"/>
          <dgm:dir/>
          <dgm:animOne/>
          <dgm:resizeHandles val="exact"/>
        </dgm:presLayoutVars>
      </dgm:prSet>
      <dgm:spPr/>
      <dgm:t>
        <a:bodyPr/>
        <a:lstStyle/>
        <a:p>
          <a:endParaRPr lang="ru-RU"/>
        </a:p>
      </dgm:t>
    </dgm:pt>
    <dgm:pt modelId="{6AD317B6-8C9A-467A-AC2C-A9F989A33B4E}" type="pres">
      <dgm:prSet presAssocID="{EEC13228-876A-4C11-BACD-8AD820247536}" presName="Background" presStyleLbl="bgImgPlace1" presStyleIdx="0" presStyleCnt="1" custLinFactNeighborX="518" custLinFactNeighborY="-1336"/>
      <dgm:spPr/>
    </dgm:pt>
    <dgm:pt modelId="{8575FCAF-DAF7-4858-AAEE-41EEBF1E81B4}" type="pres">
      <dgm:prSet presAssocID="{EEC13228-876A-4C11-BACD-8AD820247536}" presName="ParentText1" presStyleLbl="revTx" presStyleIdx="0" presStyleCnt="2">
        <dgm:presLayoutVars>
          <dgm:chMax val="0"/>
          <dgm:chPref val="0"/>
          <dgm:bulletEnabled val="1"/>
        </dgm:presLayoutVars>
      </dgm:prSet>
      <dgm:spPr/>
      <dgm:t>
        <a:bodyPr/>
        <a:lstStyle/>
        <a:p>
          <a:endParaRPr lang="ru-RU"/>
        </a:p>
      </dgm:t>
    </dgm:pt>
    <dgm:pt modelId="{DD876A94-B15D-489A-8B13-9F7B7C1721AE}" type="pres">
      <dgm:prSet presAssocID="{EEC13228-876A-4C11-BACD-8AD820247536}" presName="ParentText2" presStyleLbl="revTx" presStyleIdx="1" presStyleCnt="2">
        <dgm:presLayoutVars>
          <dgm:chMax val="0"/>
          <dgm:chPref val="0"/>
          <dgm:bulletEnabled val="1"/>
        </dgm:presLayoutVars>
      </dgm:prSet>
      <dgm:spPr/>
      <dgm:t>
        <a:bodyPr/>
        <a:lstStyle/>
        <a:p>
          <a:endParaRPr lang="ru-RU"/>
        </a:p>
      </dgm:t>
    </dgm:pt>
    <dgm:pt modelId="{851239CF-878E-4DD7-83DF-AB5D02C22EC1}" type="pres">
      <dgm:prSet presAssocID="{EEC13228-876A-4C11-BACD-8AD820247536}" presName="Plus" presStyleLbl="alignNode1" presStyleIdx="0" presStyleCnt="2"/>
      <dgm:spPr/>
    </dgm:pt>
    <dgm:pt modelId="{242CF3EA-868E-48DF-B0B2-BFCEDBBD6F87}" type="pres">
      <dgm:prSet presAssocID="{EEC13228-876A-4C11-BACD-8AD820247536}" presName="Minus" presStyleLbl="alignNode1" presStyleIdx="1" presStyleCnt="2" custLinFactNeighborX="734" custLinFactNeighborY="-27841"/>
      <dgm:spPr/>
    </dgm:pt>
    <dgm:pt modelId="{C3A42CF2-054A-4D21-91B1-AD83ADF7AE87}" type="pres">
      <dgm:prSet presAssocID="{EEC13228-876A-4C11-BACD-8AD820247536}" presName="Divider" presStyleLbl="parChTrans1D1" presStyleIdx="0" presStyleCnt="1"/>
      <dgm:spPr/>
    </dgm:pt>
  </dgm:ptLst>
  <dgm:cxnLst>
    <dgm:cxn modelId="{C95DADF1-3ADA-42DB-ABA9-106E970E11D1}" srcId="{EEC13228-876A-4C11-BACD-8AD820247536}" destId="{7F723208-99EC-4D25-9D9A-43B3D48C4C13}" srcOrd="0" destOrd="0" parTransId="{ABCFA8C0-5D78-4405-8F2E-356FC000A4D7}" sibTransId="{8326D975-22EC-4A46-8732-038C099D80E8}"/>
    <dgm:cxn modelId="{B124587E-C107-444F-B9D5-82A503B09534}" type="presOf" srcId="{7F723208-99EC-4D25-9D9A-43B3D48C4C13}" destId="{8575FCAF-DAF7-4858-AAEE-41EEBF1E81B4}" srcOrd="0" destOrd="0" presId="urn:microsoft.com/office/officeart/2009/3/layout/PlusandMinus"/>
    <dgm:cxn modelId="{CD75B55E-FB6F-4C3A-8B75-CB4921102FC7}" type="presOf" srcId="{EC9B01FA-6615-43A8-B84F-6F7D3A9C65BD}" destId="{DD876A94-B15D-489A-8B13-9F7B7C1721AE}" srcOrd="0" destOrd="0" presId="urn:microsoft.com/office/officeart/2009/3/layout/PlusandMinus"/>
    <dgm:cxn modelId="{85B71E1F-F869-42BC-A5EB-98C452D94B5B}" srcId="{EEC13228-876A-4C11-BACD-8AD820247536}" destId="{75A2306E-425A-4744-B8BC-E72B5458D6F0}" srcOrd="2" destOrd="0" parTransId="{4B47FCF8-34BE-426D-B338-10CC20E1E7E3}" sibTransId="{779181A5-E06C-486E-8EB4-9C1793864408}"/>
    <dgm:cxn modelId="{C164493D-273B-4784-95FE-135CEBF1CFE9}" type="presOf" srcId="{EEC13228-876A-4C11-BACD-8AD820247536}" destId="{15F8B58D-5C72-490C-8EEA-82D4EC3BBA8D}" srcOrd="0" destOrd="0" presId="urn:microsoft.com/office/officeart/2009/3/layout/PlusandMinus"/>
    <dgm:cxn modelId="{6EECDC4B-B624-4850-80AB-1FEB8FE4D0C4}" srcId="{EEC13228-876A-4C11-BACD-8AD820247536}" destId="{EC9B01FA-6615-43A8-B84F-6F7D3A9C65BD}" srcOrd="1" destOrd="0" parTransId="{BAC17127-1D7C-426F-909B-010D3EF10E8B}" sibTransId="{C683FAC3-E452-48B2-B483-60685FBA0164}"/>
    <dgm:cxn modelId="{699EA8E2-365B-4119-B0EE-22AD8DDDB740}" type="presParOf" srcId="{15F8B58D-5C72-490C-8EEA-82D4EC3BBA8D}" destId="{6AD317B6-8C9A-467A-AC2C-A9F989A33B4E}" srcOrd="0" destOrd="0" presId="urn:microsoft.com/office/officeart/2009/3/layout/PlusandMinus"/>
    <dgm:cxn modelId="{D2E1C1D0-5FCD-4B8A-9D6B-6B5E7011473E}" type="presParOf" srcId="{15F8B58D-5C72-490C-8EEA-82D4EC3BBA8D}" destId="{8575FCAF-DAF7-4858-AAEE-41EEBF1E81B4}" srcOrd="1" destOrd="0" presId="urn:microsoft.com/office/officeart/2009/3/layout/PlusandMinus"/>
    <dgm:cxn modelId="{A5B1C670-3FFE-4572-A88F-3444435EF3B0}" type="presParOf" srcId="{15F8B58D-5C72-490C-8EEA-82D4EC3BBA8D}" destId="{DD876A94-B15D-489A-8B13-9F7B7C1721AE}" srcOrd="2" destOrd="0" presId="urn:microsoft.com/office/officeart/2009/3/layout/PlusandMinus"/>
    <dgm:cxn modelId="{9BCA2BE9-35DA-4F45-BB61-71209A846B57}" type="presParOf" srcId="{15F8B58D-5C72-490C-8EEA-82D4EC3BBA8D}" destId="{851239CF-878E-4DD7-83DF-AB5D02C22EC1}" srcOrd="3" destOrd="0" presId="urn:microsoft.com/office/officeart/2009/3/layout/PlusandMinus"/>
    <dgm:cxn modelId="{790373E2-B9CC-4CD6-A80A-7B61897BD532}" type="presParOf" srcId="{15F8B58D-5C72-490C-8EEA-82D4EC3BBA8D}" destId="{242CF3EA-868E-48DF-B0B2-BFCEDBBD6F87}" srcOrd="4" destOrd="0" presId="urn:microsoft.com/office/officeart/2009/3/layout/PlusandMinus"/>
    <dgm:cxn modelId="{AF792116-C498-48DF-A96D-BDB1C3672C35}" type="presParOf" srcId="{15F8B58D-5C72-490C-8EEA-82D4EC3BBA8D}" destId="{C3A42CF2-054A-4D21-91B1-AD83ADF7AE87}"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EEC13228-876A-4C11-BACD-8AD820247536}" type="doc">
      <dgm:prSet loTypeId="urn:microsoft.com/office/officeart/2009/3/layout/PlusandMinus" loCatId="relationship" qsTypeId="urn:microsoft.com/office/officeart/2005/8/quickstyle/simple2" qsCatId="simple" csTypeId="urn:microsoft.com/office/officeart/2005/8/colors/colorful1" csCatId="colorful" phldr="1"/>
      <dgm:spPr/>
      <dgm:t>
        <a:bodyPr/>
        <a:lstStyle/>
        <a:p>
          <a:endParaRPr lang="ru-RU"/>
        </a:p>
      </dgm:t>
    </dgm:pt>
    <dgm:pt modelId="{EC9B01FA-6615-43A8-B84F-6F7D3A9C65BD}">
      <dgm:prSet phldrT="[Текст]" custT="1"/>
      <dgm:spPr/>
      <dgm:t>
        <a:bodyPr/>
        <a:lstStyle/>
        <a:p>
          <a:pPr algn="ctr"/>
          <a:r>
            <a:rPr lang="ru-RU" sz="1600" b="0" i="0" u="none" dirty="0">
              <a:latin typeface="Times New Roman" panose="02020603050405020304" pitchFamily="18" charset="0"/>
              <a:cs typeface="Times New Roman" panose="02020603050405020304" pitchFamily="18" charset="0"/>
            </a:rPr>
            <a:t>«Проблемой является невозможность оказания государственной поддержки сельскохозяйственным товаропроизводителям, занимающимся развитием агротуризма,  ввиду отсутствия регионального порядка предоставления государственной поддержки»</a:t>
          </a:r>
          <a:endParaRPr lang="ru-RU" sz="1600" b="0" u="none" dirty="0">
            <a:latin typeface="Times New Roman" panose="02020603050405020304" pitchFamily="18" charset="0"/>
            <a:cs typeface="Times New Roman" panose="02020603050405020304" pitchFamily="18" charset="0"/>
          </a:endParaRPr>
        </a:p>
      </dgm:t>
    </dgm:pt>
    <dgm:pt modelId="{C683FAC3-E452-48B2-B483-60685FBA0164}" type="sibTrans" cxnId="{6EECDC4B-B624-4850-80AB-1FEB8FE4D0C4}">
      <dgm:prSet/>
      <dgm:spPr/>
      <dgm:t>
        <a:bodyPr/>
        <a:lstStyle/>
        <a:p>
          <a:endParaRPr lang="ru-RU"/>
        </a:p>
      </dgm:t>
    </dgm:pt>
    <dgm:pt modelId="{BAC17127-1D7C-426F-909B-010D3EF10E8B}" type="parTrans" cxnId="{6EECDC4B-B624-4850-80AB-1FEB8FE4D0C4}">
      <dgm:prSet/>
      <dgm:spPr/>
      <dgm:t>
        <a:bodyPr/>
        <a:lstStyle/>
        <a:p>
          <a:endParaRPr lang="ru-RU"/>
        </a:p>
      </dgm:t>
    </dgm:pt>
    <dgm:pt modelId="{7F723208-99EC-4D25-9D9A-43B3D48C4C13}">
      <dgm:prSet phldrT="[Текст]" custT="1"/>
      <dgm:spPr/>
      <dgm:t>
        <a:bodyPr/>
        <a:lstStyle/>
        <a:p>
          <a:pPr algn="ctr"/>
          <a:r>
            <a:rPr lang="ru-RU" sz="1600" u="none" dirty="0">
              <a:latin typeface="Times New Roman" panose="02020603050405020304" pitchFamily="18" charset="0"/>
              <a:cs typeface="Times New Roman" panose="02020603050405020304" pitchFamily="18" charset="0"/>
            </a:rPr>
            <a:t>Низкий уровень материальной базы сельского туризма, низкий уровень сервиса и комфортности сельского туризма, низкая конкурентоспособность объектов сельского туризма, низкие объемы производства сельскохозяйственной продукции и т.д.</a:t>
          </a:r>
        </a:p>
      </dgm:t>
    </dgm:pt>
    <dgm:pt modelId="{8326D975-22EC-4A46-8732-038C099D80E8}" type="sibTrans" cxnId="{C95DADF1-3ADA-42DB-ABA9-106E970E11D1}">
      <dgm:prSet/>
      <dgm:spPr/>
      <dgm:t>
        <a:bodyPr/>
        <a:lstStyle/>
        <a:p>
          <a:endParaRPr lang="ru-RU"/>
        </a:p>
      </dgm:t>
    </dgm:pt>
    <dgm:pt modelId="{ABCFA8C0-5D78-4405-8F2E-356FC000A4D7}" type="parTrans" cxnId="{C95DADF1-3ADA-42DB-ABA9-106E970E11D1}">
      <dgm:prSet/>
      <dgm:spPr/>
      <dgm:t>
        <a:bodyPr/>
        <a:lstStyle/>
        <a:p>
          <a:endParaRPr lang="ru-RU"/>
        </a:p>
      </dgm:t>
    </dgm:pt>
    <dgm:pt modelId="{75A2306E-425A-4744-B8BC-E72B5458D6F0}">
      <dgm:prSet/>
      <dgm:spPr/>
      <dgm:t>
        <a:bodyPr/>
        <a:lstStyle/>
        <a:p>
          <a:endParaRPr lang="ru-RU"/>
        </a:p>
      </dgm:t>
    </dgm:pt>
    <dgm:pt modelId="{4B47FCF8-34BE-426D-B338-10CC20E1E7E3}" type="parTrans" cxnId="{85B71E1F-F869-42BC-A5EB-98C452D94B5B}">
      <dgm:prSet/>
      <dgm:spPr/>
      <dgm:t>
        <a:bodyPr/>
        <a:lstStyle/>
        <a:p>
          <a:endParaRPr lang="ru-RU"/>
        </a:p>
      </dgm:t>
    </dgm:pt>
    <dgm:pt modelId="{779181A5-E06C-486E-8EB4-9C1793864408}" type="sibTrans" cxnId="{85B71E1F-F869-42BC-A5EB-98C452D94B5B}">
      <dgm:prSet/>
      <dgm:spPr/>
      <dgm:t>
        <a:bodyPr/>
        <a:lstStyle/>
        <a:p>
          <a:endParaRPr lang="ru-RU"/>
        </a:p>
      </dgm:t>
    </dgm:pt>
    <dgm:pt modelId="{15F8B58D-5C72-490C-8EEA-82D4EC3BBA8D}" type="pres">
      <dgm:prSet presAssocID="{EEC13228-876A-4C11-BACD-8AD820247536}" presName="Name0" presStyleCnt="0">
        <dgm:presLayoutVars>
          <dgm:chMax val="2"/>
          <dgm:chPref val="2"/>
          <dgm:dir/>
          <dgm:animOne/>
          <dgm:resizeHandles val="exact"/>
        </dgm:presLayoutVars>
      </dgm:prSet>
      <dgm:spPr/>
      <dgm:t>
        <a:bodyPr/>
        <a:lstStyle/>
        <a:p>
          <a:endParaRPr lang="ru-RU"/>
        </a:p>
      </dgm:t>
    </dgm:pt>
    <dgm:pt modelId="{6AD317B6-8C9A-467A-AC2C-A9F989A33B4E}" type="pres">
      <dgm:prSet presAssocID="{EEC13228-876A-4C11-BACD-8AD820247536}" presName="Background" presStyleLbl="bgImgPlace1" presStyleIdx="0" presStyleCnt="1" custLinFactNeighborX="518" custLinFactNeighborY="-1336"/>
      <dgm:spPr/>
    </dgm:pt>
    <dgm:pt modelId="{8575FCAF-DAF7-4858-AAEE-41EEBF1E81B4}" type="pres">
      <dgm:prSet presAssocID="{EEC13228-876A-4C11-BACD-8AD820247536}" presName="ParentText1" presStyleLbl="revTx" presStyleIdx="0" presStyleCnt="2">
        <dgm:presLayoutVars>
          <dgm:chMax val="0"/>
          <dgm:chPref val="0"/>
          <dgm:bulletEnabled val="1"/>
        </dgm:presLayoutVars>
      </dgm:prSet>
      <dgm:spPr/>
      <dgm:t>
        <a:bodyPr/>
        <a:lstStyle/>
        <a:p>
          <a:endParaRPr lang="ru-RU"/>
        </a:p>
      </dgm:t>
    </dgm:pt>
    <dgm:pt modelId="{DD876A94-B15D-489A-8B13-9F7B7C1721AE}" type="pres">
      <dgm:prSet presAssocID="{EEC13228-876A-4C11-BACD-8AD820247536}" presName="ParentText2" presStyleLbl="revTx" presStyleIdx="1" presStyleCnt="2">
        <dgm:presLayoutVars>
          <dgm:chMax val="0"/>
          <dgm:chPref val="0"/>
          <dgm:bulletEnabled val="1"/>
        </dgm:presLayoutVars>
      </dgm:prSet>
      <dgm:spPr/>
      <dgm:t>
        <a:bodyPr/>
        <a:lstStyle/>
        <a:p>
          <a:endParaRPr lang="ru-RU"/>
        </a:p>
      </dgm:t>
    </dgm:pt>
    <dgm:pt modelId="{851239CF-878E-4DD7-83DF-AB5D02C22EC1}" type="pres">
      <dgm:prSet presAssocID="{EEC13228-876A-4C11-BACD-8AD820247536}" presName="Plus" presStyleLbl="alignNode1" presStyleIdx="0" presStyleCnt="2"/>
      <dgm:spPr/>
    </dgm:pt>
    <dgm:pt modelId="{242CF3EA-868E-48DF-B0B2-BFCEDBBD6F87}" type="pres">
      <dgm:prSet presAssocID="{EEC13228-876A-4C11-BACD-8AD820247536}" presName="Minus" presStyleLbl="alignNode1" presStyleIdx="1" presStyleCnt="2" custLinFactNeighborX="734" custLinFactNeighborY="-27841"/>
      <dgm:spPr/>
    </dgm:pt>
    <dgm:pt modelId="{C3A42CF2-054A-4D21-91B1-AD83ADF7AE87}" type="pres">
      <dgm:prSet presAssocID="{EEC13228-876A-4C11-BACD-8AD820247536}" presName="Divider" presStyleLbl="parChTrans1D1" presStyleIdx="0" presStyleCnt="1"/>
      <dgm:spPr/>
    </dgm:pt>
  </dgm:ptLst>
  <dgm:cxnLst>
    <dgm:cxn modelId="{C95DADF1-3ADA-42DB-ABA9-106E970E11D1}" srcId="{EEC13228-876A-4C11-BACD-8AD820247536}" destId="{7F723208-99EC-4D25-9D9A-43B3D48C4C13}" srcOrd="0" destOrd="0" parTransId="{ABCFA8C0-5D78-4405-8F2E-356FC000A4D7}" sibTransId="{8326D975-22EC-4A46-8732-038C099D80E8}"/>
    <dgm:cxn modelId="{B124587E-C107-444F-B9D5-82A503B09534}" type="presOf" srcId="{7F723208-99EC-4D25-9D9A-43B3D48C4C13}" destId="{8575FCAF-DAF7-4858-AAEE-41EEBF1E81B4}" srcOrd="0" destOrd="0" presId="urn:microsoft.com/office/officeart/2009/3/layout/PlusandMinus"/>
    <dgm:cxn modelId="{CD75B55E-FB6F-4C3A-8B75-CB4921102FC7}" type="presOf" srcId="{EC9B01FA-6615-43A8-B84F-6F7D3A9C65BD}" destId="{DD876A94-B15D-489A-8B13-9F7B7C1721AE}" srcOrd="0" destOrd="0" presId="urn:microsoft.com/office/officeart/2009/3/layout/PlusandMinus"/>
    <dgm:cxn modelId="{85B71E1F-F869-42BC-A5EB-98C452D94B5B}" srcId="{EEC13228-876A-4C11-BACD-8AD820247536}" destId="{75A2306E-425A-4744-B8BC-E72B5458D6F0}" srcOrd="2" destOrd="0" parTransId="{4B47FCF8-34BE-426D-B338-10CC20E1E7E3}" sibTransId="{779181A5-E06C-486E-8EB4-9C1793864408}"/>
    <dgm:cxn modelId="{C164493D-273B-4784-95FE-135CEBF1CFE9}" type="presOf" srcId="{EEC13228-876A-4C11-BACD-8AD820247536}" destId="{15F8B58D-5C72-490C-8EEA-82D4EC3BBA8D}" srcOrd="0" destOrd="0" presId="urn:microsoft.com/office/officeart/2009/3/layout/PlusandMinus"/>
    <dgm:cxn modelId="{6EECDC4B-B624-4850-80AB-1FEB8FE4D0C4}" srcId="{EEC13228-876A-4C11-BACD-8AD820247536}" destId="{EC9B01FA-6615-43A8-B84F-6F7D3A9C65BD}" srcOrd="1" destOrd="0" parTransId="{BAC17127-1D7C-426F-909B-010D3EF10E8B}" sibTransId="{C683FAC3-E452-48B2-B483-60685FBA0164}"/>
    <dgm:cxn modelId="{699EA8E2-365B-4119-B0EE-22AD8DDDB740}" type="presParOf" srcId="{15F8B58D-5C72-490C-8EEA-82D4EC3BBA8D}" destId="{6AD317B6-8C9A-467A-AC2C-A9F989A33B4E}" srcOrd="0" destOrd="0" presId="urn:microsoft.com/office/officeart/2009/3/layout/PlusandMinus"/>
    <dgm:cxn modelId="{D2E1C1D0-5FCD-4B8A-9D6B-6B5E7011473E}" type="presParOf" srcId="{15F8B58D-5C72-490C-8EEA-82D4EC3BBA8D}" destId="{8575FCAF-DAF7-4858-AAEE-41EEBF1E81B4}" srcOrd="1" destOrd="0" presId="urn:microsoft.com/office/officeart/2009/3/layout/PlusandMinus"/>
    <dgm:cxn modelId="{A5B1C670-3FFE-4572-A88F-3444435EF3B0}" type="presParOf" srcId="{15F8B58D-5C72-490C-8EEA-82D4EC3BBA8D}" destId="{DD876A94-B15D-489A-8B13-9F7B7C1721AE}" srcOrd="2" destOrd="0" presId="urn:microsoft.com/office/officeart/2009/3/layout/PlusandMinus"/>
    <dgm:cxn modelId="{9BCA2BE9-35DA-4F45-BB61-71209A846B57}" type="presParOf" srcId="{15F8B58D-5C72-490C-8EEA-82D4EC3BBA8D}" destId="{851239CF-878E-4DD7-83DF-AB5D02C22EC1}" srcOrd="3" destOrd="0" presId="urn:microsoft.com/office/officeart/2009/3/layout/PlusandMinus"/>
    <dgm:cxn modelId="{790373E2-B9CC-4CD6-A80A-7B61897BD532}" type="presParOf" srcId="{15F8B58D-5C72-490C-8EEA-82D4EC3BBA8D}" destId="{242CF3EA-868E-48DF-B0B2-BFCEDBBD6F87}" srcOrd="4" destOrd="0" presId="urn:microsoft.com/office/officeart/2009/3/layout/PlusandMinus"/>
    <dgm:cxn modelId="{AF792116-C498-48DF-A96D-BDB1C3672C35}" type="presParOf" srcId="{15F8B58D-5C72-490C-8EEA-82D4EC3BBA8D}" destId="{C3A42CF2-054A-4D21-91B1-AD83ADF7AE87}"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A3F8B3C-B83E-4007-9610-142968F384C3}" type="doc">
      <dgm:prSet loTypeId="urn:microsoft.com/office/officeart/2005/8/layout/hierarchy4" loCatId="list" qsTypeId="urn:microsoft.com/office/officeart/2005/8/quickstyle/3d3" qsCatId="3D" csTypeId="urn:microsoft.com/office/officeart/2005/8/colors/colorful2" csCatId="colorful" phldr="1"/>
      <dgm:spPr/>
      <dgm:t>
        <a:bodyPr/>
        <a:lstStyle/>
        <a:p>
          <a:endParaRPr lang="ru-RU"/>
        </a:p>
      </dgm:t>
    </dgm:pt>
    <dgm:pt modelId="{FCF16229-27A7-43D8-8CAD-DD4676B8E185}">
      <dgm:prSet phldrT="[Текст]" custT="1"/>
      <dgm:spPr/>
      <dgm:t>
        <a:bodyPr/>
        <a:lstStyle/>
        <a:p>
          <a:r>
            <a:rPr lang="ru-RU" sz="4000" dirty="0">
              <a:solidFill>
                <a:schemeClr val="tx1"/>
              </a:solidFill>
            </a:rPr>
            <a:t>Цели регулирования всегда направлены на</a:t>
          </a:r>
        </a:p>
      </dgm:t>
    </dgm:pt>
    <dgm:pt modelId="{8D4F4E77-6346-46E5-9FCC-58014D72D7CB}" type="parTrans" cxnId="{011DF347-7D88-4946-9C49-F60BAFEA1801}">
      <dgm:prSet/>
      <dgm:spPr/>
      <dgm:t>
        <a:bodyPr/>
        <a:lstStyle/>
        <a:p>
          <a:endParaRPr lang="ru-RU"/>
        </a:p>
      </dgm:t>
    </dgm:pt>
    <dgm:pt modelId="{950000EA-60B6-4DA8-8F3A-41ADE5C3D674}" type="sibTrans" cxnId="{011DF347-7D88-4946-9C49-F60BAFEA1801}">
      <dgm:prSet/>
      <dgm:spPr/>
      <dgm:t>
        <a:bodyPr/>
        <a:lstStyle/>
        <a:p>
          <a:endParaRPr lang="ru-RU"/>
        </a:p>
      </dgm:t>
    </dgm:pt>
    <dgm:pt modelId="{936D2EF2-AFE0-48DB-A49B-FA074FD0A380}">
      <dgm:prSet phldrT="[Текст]"/>
      <dgm:spPr/>
      <dgm:t>
        <a:bodyPr/>
        <a:lstStyle/>
        <a:p>
          <a:r>
            <a:rPr lang="ru-RU" dirty="0">
              <a:solidFill>
                <a:schemeClr val="tx1"/>
              </a:solidFill>
            </a:rPr>
            <a:t>решение выявленной проблемы</a:t>
          </a:r>
        </a:p>
      </dgm:t>
    </dgm:pt>
    <dgm:pt modelId="{DDEB8B39-ABC7-476A-B08C-E261D4CC0ED2}" type="parTrans" cxnId="{627B6FFA-61F4-4F37-80DB-59DA6ACF17E6}">
      <dgm:prSet/>
      <dgm:spPr/>
      <dgm:t>
        <a:bodyPr/>
        <a:lstStyle/>
        <a:p>
          <a:endParaRPr lang="ru-RU"/>
        </a:p>
      </dgm:t>
    </dgm:pt>
    <dgm:pt modelId="{E26D4D6A-1795-49A5-9D88-C58183927155}" type="sibTrans" cxnId="{627B6FFA-61F4-4F37-80DB-59DA6ACF17E6}">
      <dgm:prSet/>
      <dgm:spPr/>
      <dgm:t>
        <a:bodyPr/>
        <a:lstStyle/>
        <a:p>
          <a:endParaRPr lang="ru-RU"/>
        </a:p>
      </dgm:t>
    </dgm:pt>
    <dgm:pt modelId="{A772B216-11C7-4608-A842-418BD17AE48E}">
      <dgm:prSet phldrT="[Текст]"/>
      <dgm:spPr/>
      <dgm:t>
        <a:bodyPr/>
        <a:lstStyle/>
        <a:p>
          <a:r>
            <a:rPr lang="ru-RU" dirty="0">
              <a:solidFill>
                <a:schemeClr val="tx1"/>
              </a:solidFill>
            </a:rPr>
            <a:t>устранение либо смягчение порождаемых ею негативных эффектов</a:t>
          </a:r>
        </a:p>
      </dgm:t>
    </dgm:pt>
    <dgm:pt modelId="{D0DEA76E-8823-4EF9-8CC2-AEB1339A84E3}" type="parTrans" cxnId="{E270F93C-1AFE-49D8-B566-2A85371D7CA7}">
      <dgm:prSet/>
      <dgm:spPr/>
      <dgm:t>
        <a:bodyPr/>
        <a:lstStyle/>
        <a:p>
          <a:endParaRPr lang="ru-RU"/>
        </a:p>
      </dgm:t>
    </dgm:pt>
    <dgm:pt modelId="{82359C9E-0BAE-4AC4-8CE2-1B29DBEC3041}" type="sibTrans" cxnId="{E270F93C-1AFE-49D8-B566-2A85371D7CA7}">
      <dgm:prSet/>
      <dgm:spPr/>
      <dgm:t>
        <a:bodyPr/>
        <a:lstStyle/>
        <a:p>
          <a:endParaRPr lang="ru-RU"/>
        </a:p>
      </dgm:t>
    </dgm:pt>
    <dgm:pt modelId="{6A280220-E2C8-4F41-BB5A-B9E1D802B6AB}" type="pres">
      <dgm:prSet presAssocID="{AA3F8B3C-B83E-4007-9610-142968F384C3}" presName="Name0" presStyleCnt="0">
        <dgm:presLayoutVars>
          <dgm:chPref val="1"/>
          <dgm:dir/>
          <dgm:animOne val="branch"/>
          <dgm:animLvl val="lvl"/>
          <dgm:resizeHandles/>
        </dgm:presLayoutVars>
      </dgm:prSet>
      <dgm:spPr/>
      <dgm:t>
        <a:bodyPr/>
        <a:lstStyle/>
        <a:p>
          <a:endParaRPr lang="ru-RU"/>
        </a:p>
      </dgm:t>
    </dgm:pt>
    <dgm:pt modelId="{0E4D99B4-C9AF-4CAA-983E-E9A94B62D429}" type="pres">
      <dgm:prSet presAssocID="{FCF16229-27A7-43D8-8CAD-DD4676B8E185}" presName="vertOne" presStyleCnt="0"/>
      <dgm:spPr/>
    </dgm:pt>
    <dgm:pt modelId="{34D44DD7-7DC4-4B76-9EFD-939B01B57618}" type="pres">
      <dgm:prSet presAssocID="{FCF16229-27A7-43D8-8CAD-DD4676B8E185}" presName="txOne" presStyleLbl="node0" presStyleIdx="0" presStyleCnt="1" custLinFactY="-3238" custLinFactNeighborX="-26945" custLinFactNeighborY="-100000">
        <dgm:presLayoutVars>
          <dgm:chPref val="3"/>
        </dgm:presLayoutVars>
      </dgm:prSet>
      <dgm:spPr/>
      <dgm:t>
        <a:bodyPr/>
        <a:lstStyle/>
        <a:p>
          <a:endParaRPr lang="ru-RU"/>
        </a:p>
      </dgm:t>
    </dgm:pt>
    <dgm:pt modelId="{3DAC9E68-598C-49B5-A43B-8DA5A546BBB8}" type="pres">
      <dgm:prSet presAssocID="{FCF16229-27A7-43D8-8CAD-DD4676B8E185}" presName="parTransOne" presStyleCnt="0"/>
      <dgm:spPr/>
    </dgm:pt>
    <dgm:pt modelId="{5689767F-BF79-47D8-82C2-5785F28D0386}" type="pres">
      <dgm:prSet presAssocID="{FCF16229-27A7-43D8-8CAD-DD4676B8E185}" presName="horzOne" presStyleCnt="0"/>
      <dgm:spPr/>
    </dgm:pt>
    <dgm:pt modelId="{E4CF2D0E-1BC0-44AD-A141-7FBAF6F3FEA4}" type="pres">
      <dgm:prSet presAssocID="{936D2EF2-AFE0-48DB-A49B-FA074FD0A380}" presName="vertTwo" presStyleCnt="0"/>
      <dgm:spPr/>
    </dgm:pt>
    <dgm:pt modelId="{3E4B707D-B216-48E0-B71C-494D90CAE9D9}" type="pres">
      <dgm:prSet presAssocID="{936D2EF2-AFE0-48DB-A49B-FA074FD0A380}" presName="txTwo" presStyleLbl="node2" presStyleIdx="0" presStyleCnt="2">
        <dgm:presLayoutVars>
          <dgm:chPref val="3"/>
        </dgm:presLayoutVars>
      </dgm:prSet>
      <dgm:spPr/>
      <dgm:t>
        <a:bodyPr/>
        <a:lstStyle/>
        <a:p>
          <a:endParaRPr lang="ru-RU"/>
        </a:p>
      </dgm:t>
    </dgm:pt>
    <dgm:pt modelId="{BF966925-50A7-4ECD-BAF1-008730EAB394}" type="pres">
      <dgm:prSet presAssocID="{936D2EF2-AFE0-48DB-A49B-FA074FD0A380}" presName="horzTwo" presStyleCnt="0"/>
      <dgm:spPr/>
    </dgm:pt>
    <dgm:pt modelId="{4D5DD322-2C62-46D7-89B2-E43463F6A107}" type="pres">
      <dgm:prSet presAssocID="{E26D4D6A-1795-49A5-9D88-C58183927155}" presName="sibSpaceTwo" presStyleCnt="0"/>
      <dgm:spPr/>
    </dgm:pt>
    <dgm:pt modelId="{97D05671-61B4-476A-9931-651120899B8D}" type="pres">
      <dgm:prSet presAssocID="{A772B216-11C7-4608-A842-418BD17AE48E}" presName="vertTwo" presStyleCnt="0"/>
      <dgm:spPr/>
    </dgm:pt>
    <dgm:pt modelId="{327991E4-B65F-4AD4-9520-0C69C91B09EA}" type="pres">
      <dgm:prSet presAssocID="{A772B216-11C7-4608-A842-418BD17AE48E}" presName="txTwo" presStyleLbl="node2" presStyleIdx="1" presStyleCnt="2">
        <dgm:presLayoutVars>
          <dgm:chPref val="3"/>
        </dgm:presLayoutVars>
      </dgm:prSet>
      <dgm:spPr/>
      <dgm:t>
        <a:bodyPr/>
        <a:lstStyle/>
        <a:p>
          <a:endParaRPr lang="ru-RU"/>
        </a:p>
      </dgm:t>
    </dgm:pt>
    <dgm:pt modelId="{7F36F565-2CB9-4B93-9F47-D4AF7F0612BF}" type="pres">
      <dgm:prSet presAssocID="{A772B216-11C7-4608-A842-418BD17AE48E}" presName="horzTwo" presStyleCnt="0"/>
      <dgm:spPr/>
    </dgm:pt>
  </dgm:ptLst>
  <dgm:cxnLst>
    <dgm:cxn modelId="{1B1E876E-BFFB-4208-9908-455A11A9400C}" type="presOf" srcId="{AA3F8B3C-B83E-4007-9610-142968F384C3}" destId="{6A280220-E2C8-4F41-BB5A-B9E1D802B6AB}" srcOrd="0" destOrd="0" presId="urn:microsoft.com/office/officeart/2005/8/layout/hierarchy4"/>
    <dgm:cxn modelId="{E270F93C-1AFE-49D8-B566-2A85371D7CA7}" srcId="{FCF16229-27A7-43D8-8CAD-DD4676B8E185}" destId="{A772B216-11C7-4608-A842-418BD17AE48E}" srcOrd="1" destOrd="0" parTransId="{D0DEA76E-8823-4EF9-8CC2-AEB1339A84E3}" sibTransId="{82359C9E-0BAE-4AC4-8CE2-1B29DBEC3041}"/>
    <dgm:cxn modelId="{CE437F89-084D-479F-A7D4-C1DBF029F92A}" type="presOf" srcId="{936D2EF2-AFE0-48DB-A49B-FA074FD0A380}" destId="{3E4B707D-B216-48E0-B71C-494D90CAE9D9}" srcOrd="0" destOrd="0" presId="urn:microsoft.com/office/officeart/2005/8/layout/hierarchy4"/>
    <dgm:cxn modelId="{ACDCF43C-2477-4E22-A4D8-155CE96BABDD}" type="presOf" srcId="{A772B216-11C7-4608-A842-418BD17AE48E}" destId="{327991E4-B65F-4AD4-9520-0C69C91B09EA}" srcOrd="0" destOrd="0" presId="urn:microsoft.com/office/officeart/2005/8/layout/hierarchy4"/>
    <dgm:cxn modelId="{1D8A37FB-C6BD-462F-A52A-40175CF36EFC}" type="presOf" srcId="{FCF16229-27A7-43D8-8CAD-DD4676B8E185}" destId="{34D44DD7-7DC4-4B76-9EFD-939B01B57618}" srcOrd="0" destOrd="0" presId="urn:microsoft.com/office/officeart/2005/8/layout/hierarchy4"/>
    <dgm:cxn modelId="{627B6FFA-61F4-4F37-80DB-59DA6ACF17E6}" srcId="{FCF16229-27A7-43D8-8CAD-DD4676B8E185}" destId="{936D2EF2-AFE0-48DB-A49B-FA074FD0A380}" srcOrd="0" destOrd="0" parTransId="{DDEB8B39-ABC7-476A-B08C-E261D4CC0ED2}" sibTransId="{E26D4D6A-1795-49A5-9D88-C58183927155}"/>
    <dgm:cxn modelId="{011DF347-7D88-4946-9C49-F60BAFEA1801}" srcId="{AA3F8B3C-B83E-4007-9610-142968F384C3}" destId="{FCF16229-27A7-43D8-8CAD-DD4676B8E185}" srcOrd="0" destOrd="0" parTransId="{8D4F4E77-6346-46E5-9FCC-58014D72D7CB}" sibTransId="{950000EA-60B6-4DA8-8F3A-41ADE5C3D674}"/>
    <dgm:cxn modelId="{FC03A76B-8648-44B5-B76E-C736EAE70261}" type="presParOf" srcId="{6A280220-E2C8-4F41-BB5A-B9E1D802B6AB}" destId="{0E4D99B4-C9AF-4CAA-983E-E9A94B62D429}" srcOrd="0" destOrd="0" presId="urn:microsoft.com/office/officeart/2005/8/layout/hierarchy4"/>
    <dgm:cxn modelId="{D4D58134-7042-489A-8D5C-37D2726F826B}" type="presParOf" srcId="{0E4D99B4-C9AF-4CAA-983E-E9A94B62D429}" destId="{34D44DD7-7DC4-4B76-9EFD-939B01B57618}" srcOrd="0" destOrd="0" presId="urn:microsoft.com/office/officeart/2005/8/layout/hierarchy4"/>
    <dgm:cxn modelId="{1EC4C048-2316-439E-93DD-5C73F6D920D8}" type="presParOf" srcId="{0E4D99B4-C9AF-4CAA-983E-E9A94B62D429}" destId="{3DAC9E68-598C-49B5-A43B-8DA5A546BBB8}" srcOrd="1" destOrd="0" presId="urn:microsoft.com/office/officeart/2005/8/layout/hierarchy4"/>
    <dgm:cxn modelId="{F0E41EB8-7D78-432D-9BCE-32840CCAC122}" type="presParOf" srcId="{0E4D99B4-C9AF-4CAA-983E-E9A94B62D429}" destId="{5689767F-BF79-47D8-82C2-5785F28D0386}" srcOrd="2" destOrd="0" presId="urn:microsoft.com/office/officeart/2005/8/layout/hierarchy4"/>
    <dgm:cxn modelId="{A99E437B-0025-4470-82E8-25503BF076B0}" type="presParOf" srcId="{5689767F-BF79-47D8-82C2-5785F28D0386}" destId="{E4CF2D0E-1BC0-44AD-A141-7FBAF6F3FEA4}" srcOrd="0" destOrd="0" presId="urn:microsoft.com/office/officeart/2005/8/layout/hierarchy4"/>
    <dgm:cxn modelId="{9637DB11-FC62-4608-8B19-092687830BDA}" type="presParOf" srcId="{E4CF2D0E-1BC0-44AD-A141-7FBAF6F3FEA4}" destId="{3E4B707D-B216-48E0-B71C-494D90CAE9D9}" srcOrd="0" destOrd="0" presId="urn:microsoft.com/office/officeart/2005/8/layout/hierarchy4"/>
    <dgm:cxn modelId="{4E470C0C-1775-4EE1-B2E1-6C583E1C5286}" type="presParOf" srcId="{E4CF2D0E-1BC0-44AD-A141-7FBAF6F3FEA4}" destId="{BF966925-50A7-4ECD-BAF1-008730EAB394}" srcOrd="1" destOrd="0" presId="urn:microsoft.com/office/officeart/2005/8/layout/hierarchy4"/>
    <dgm:cxn modelId="{6BB02E0C-A2DC-4663-A62A-2BA8B7DF94CC}" type="presParOf" srcId="{5689767F-BF79-47D8-82C2-5785F28D0386}" destId="{4D5DD322-2C62-46D7-89B2-E43463F6A107}" srcOrd="1" destOrd="0" presId="urn:microsoft.com/office/officeart/2005/8/layout/hierarchy4"/>
    <dgm:cxn modelId="{7CAED8E0-55E2-49D2-9427-43B704ABF338}" type="presParOf" srcId="{5689767F-BF79-47D8-82C2-5785F28D0386}" destId="{97D05671-61B4-476A-9931-651120899B8D}" srcOrd="2" destOrd="0" presId="urn:microsoft.com/office/officeart/2005/8/layout/hierarchy4"/>
    <dgm:cxn modelId="{F80FB01F-4683-4F02-9811-9C8501326CEA}" type="presParOf" srcId="{97D05671-61B4-476A-9931-651120899B8D}" destId="{327991E4-B65F-4AD4-9520-0C69C91B09EA}" srcOrd="0" destOrd="0" presId="urn:microsoft.com/office/officeart/2005/8/layout/hierarchy4"/>
    <dgm:cxn modelId="{2C128525-859F-44E6-80E9-EF277D3F84D9}" type="presParOf" srcId="{97D05671-61B4-476A-9931-651120899B8D}" destId="{7F36F565-2CB9-4B93-9F47-D4AF7F0612BF}"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48FA6B-0480-4FB2-A538-A0BD1F01D72F}">
      <dsp:nvSpPr>
        <dsp:cNvPr id="0" name=""/>
        <dsp:cNvSpPr/>
      </dsp:nvSpPr>
      <dsp:spPr>
        <a:xfrm>
          <a:off x="4197" y="0"/>
          <a:ext cx="8588272" cy="3880773"/>
        </a:xfrm>
        <a:prstGeom prst="roundRect">
          <a:avLst>
            <a:gd name="adj" fmla="val 10000"/>
          </a:avLst>
        </a:prstGeom>
        <a:solidFill>
          <a:schemeClr val="accent3">
            <a:alpha val="90000"/>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8110" tIns="118110" rIns="118110" bIns="118110" numCol="1" spcCol="1270" anchor="ctr" anchorCtr="0">
          <a:noAutofit/>
        </a:bodyPr>
        <a:lstStyle/>
        <a:p>
          <a:pPr lvl="0" algn="ctr" defTabSz="1377950" rtl="0">
            <a:lnSpc>
              <a:spcPct val="90000"/>
            </a:lnSpc>
            <a:spcBef>
              <a:spcPct val="0"/>
            </a:spcBef>
            <a:spcAft>
              <a:spcPct val="35000"/>
            </a:spcAft>
          </a:pPr>
          <a:r>
            <a:rPr lang="ru-RU" sz="3100" kern="1200" dirty="0">
              <a:solidFill>
                <a:schemeClr val="tx1"/>
              </a:solidFill>
            </a:rPr>
            <a:t>Это документ, содержащий выводы по итогам проведения органом-разработчиком исследования о возможных вариантах решения выявленной в соответствующей сфере общественных отношений проблемы, а также результаты расчетов издержек и выгод применения указанных вариантов решения</a:t>
          </a:r>
        </a:p>
      </dsp:txBody>
      <dsp:txXfrm>
        <a:off x="117861" y="113664"/>
        <a:ext cx="8360944" cy="365344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5B431-ADC6-479F-AE1D-905C6CDC9922}">
      <dsp:nvSpPr>
        <dsp:cNvPr id="0" name=""/>
        <dsp:cNvSpPr/>
      </dsp:nvSpPr>
      <dsp:spPr>
        <a:xfrm>
          <a:off x="644750" y="0"/>
          <a:ext cx="7307167" cy="3880773"/>
        </a:xfrm>
        <a:prstGeom prst="rightArrow">
          <a:avLst/>
        </a:prstGeom>
        <a:solidFill>
          <a:schemeClr val="accent2">
            <a:tint val="40000"/>
            <a:hueOff val="0"/>
            <a:satOff val="0"/>
            <a:lumOff val="0"/>
            <a:alphaOff val="0"/>
          </a:schemeClr>
        </a:solidFill>
        <a:ln w="12700" cap="rnd"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EA4159A6-1BD3-45F2-8A3B-AE9B9629483C}">
      <dsp:nvSpPr>
        <dsp:cNvPr id="0" name=""/>
        <dsp:cNvSpPr/>
      </dsp:nvSpPr>
      <dsp:spPr>
        <a:xfrm>
          <a:off x="291312" y="1164231"/>
          <a:ext cx="2579000" cy="1552309"/>
        </a:xfrm>
        <a:prstGeom prst="roundRect">
          <a:avLst/>
        </a:prstGeom>
        <a:solidFill>
          <a:schemeClr val="accent2">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a:t>КОЛИЧЕСТВЕННОЙ ИЗМЕРИМОСТЬЮ</a:t>
          </a:r>
        </a:p>
      </dsp:txBody>
      <dsp:txXfrm>
        <a:off x="367089" y="1240008"/>
        <a:ext cx="2427446" cy="1400755"/>
      </dsp:txXfrm>
    </dsp:sp>
    <dsp:sp modelId="{762D779B-07BA-478C-AFDD-F0803DA9E46B}">
      <dsp:nvSpPr>
        <dsp:cNvPr id="0" name=""/>
        <dsp:cNvSpPr/>
      </dsp:nvSpPr>
      <dsp:spPr>
        <a:xfrm>
          <a:off x="3008833" y="1164231"/>
          <a:ext cx="2579000" cy="1552309"/>
        </a:xfrm>
        <a:prstGeom prst="roundRect">
          <a:avLst/>
        </a:prstGeom>
        <a:solidFill>
          <a:schemeClr val="accent2">
            <a:hueOff val="-1482143"/>
            <a:satOff val="7100"/>
            <a:lumOff val="656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a:t>ОПРЕДЕЛЕННОСТЬЮ ПО СРОКАМ</a:t>
          </a:r>
        </a:p>
      </dsp:txBody>
      <dsp:txXfrm>
        <a:off x="3084610" y="1240008"/>
        <a:ext cx="2427446" cy="1400755"/>
      </dsp:txXfrm>
    </dsp:sp>
    <dsp:sp modelId="{1A164120-2687-4F43-B688-997C875C9D69}">
      <dsp:nvSpPr>
        <dsp:cNvPr id="0" name=""/>
        <dsp:cNvSpPr/>
      </dsp:nvSpPr>
      <dsp:spPr>
        <a:xfrm>
          <a:off x="5726354" y="1164231"/>
          <a:ext cx="2579000" cy="1552309"/>
        </a:xfrm>
        <a:prstGeom prst="roundRect">
          <a:avLst/>
        </a:prstGeom>
        <a:solidFill>
          <a:schemeClr val="accent2">
            <a:hueOff val="-2964285"/>
            <a:satOff val="14200"/>
            <a:lumOff val="13137"/>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dirty="0"/>
            <a:t>КОНКРЕТНОСТЬЮ, </a:t>
          </a:r>
        </a:p>
        <a:p>
          <a:pPr lvl="0" algn="ctr" defTabSz="622300" rtl="0">
            <a:lnSpc>
              <a:spcPct val="90000"/>
            </a:lnSpc>
            <a:spcBef>
              <a:spcPct val="0"/>
            </a:spcBef>
            <a:spcAft>
              <a:spcPct val="35000"/>
            </a:spcAft>
          </a:pPr>
          <a:r>
            <a:rPr lang="ru-RU" sz="1400" kern="1200" dirty="0"/>
            <a:t>ТО ЕСТЬ НЕ ОПИСЫВАЕТСЯ В ТЕРМИНАХ</a:t>
          </a:r>
        </a:p>
        <a:p>
          <a:pPr lvl="0" algn="ctr" defTabSz="622300" rtl="0">
            <a:lnSpc>
              <a:spcPct val="90000"/>
            </a:lnSpc>
            <a:spcBef>
              <a:spcPct val="0"/>
            </a:spcBef>
            <a:spcAft>
              <a:spcPct val="35000"/>
            </a:spcAft>
          </a:pPr>
          <a:r>
            <a:rPr lang="ru-RU" sz="1400" kern="1200" dirty="0"/>
            <a:t> «УЛУЧШЕНИЕ СИТУАЦИИ», «СОЗДАНИЕ УСЛОВИЙ», «СОДЕЙСТВИЕ» И Т.Д.</a:t>
          </a:r>
        </a:p>
      </dsp:txBody>
      <dsp:txXfrm>
        <a:off x="5802131" y="1240008"/>
        <a:ext cx="2427446" cy="140075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BB7BE1-A058-4FB5-9DF8-1E416EA1AD5B}">
      <dsp:nvSpPr>
        <dsp:cNvPr id="0" name=""/>
        <dsp:cNvSpPr/>
      </dsp:nvSpPr>
      <dsp:spPr>
        <a:xfrm>
          <a:off x="909788" y="495135"/>
          <a:ext cx="6988645" cy="3182778"/>
        </a:xfrm>
        <a:prstGeom prst="rect">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4F329B-3B0B-47B7-8F06-C2D5ACE7E911}">
      <dsp:nvSpPr>
        <dsp:cNvPr id="0" name=""/>
        <dsp:cNvSpPr/>
      </dsp:nvSpPr>
      <dsp:spPr>
        <a:xfrm>
          <a:off x="1513926"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Обеспечение качественного и надежного снабжения потребителей услугами водоснабжения, водоотведения и теплоснабжения</a:t>
          </a:r>
        </a:p>
      </dsp:txBody>
      <dsp:txXfrm>
        <a:off x="1513926" y="1040031"/>
        <a:ext cx="2859901" cy="2722828"/>
      </dsp:txXfrm>
    </dsp:sp>
    <dsp:sp modelId="{DBADD2E3-0252-4F81-9473-D37EC6CF57AD}">
      <dsp:nvSpPr>
        <dsp:cNvPr id="0" name=""/>
        <dsp:cNvSpPr/>
      </dsp:nvSpPr>
      <dsp:spPr>
        <a:xfrm>
          <a:off x="4437538"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670" tIns="26670" rIns="26670" bIns="26670" numCol="1" spcCol="1270" anchor="t" anchorCtr="0">
          <a:noAutofit/>
        </a:bodyPr>
        <a:lstStyle/>
        <a:p>
          <a:pPr lvl="0" algn="ctr" defTabSz="622300">
            <a:lnSpc>
              <a:spcPct val="90000"/>
            </a:lnSpc>
            <a:spcBef>
              <a:spcPct val="0"/>
            </a:spcBef>
            <a:spcAft>
              <a:spcPct val="35000"/>
            </a:spcAft>
          </a:pPr>
          <a:r>
            <a:rPr lang="ru-RU" sz="1400" kern="1200" dirty="0" smtClean="0">
              <a:latin typeface="Times New Roman" panose="02020603050405020304" pitchFamily="18" charset="0"/>
              <a:cs typeface="Times New Roman" panose="02020603050405020304" pitchFamily="18" charset="0"/>
            </a:rPr>
            <a:t>«1. Проект постановления подготовлен в целях определения порядка предоставления субсидии АО «Единый оператор РД в сфере водоснабжения и водоотведения» в соответствии с постановлением Правительства РД от 18 сентября 2020 года № 1492</a:t>
          </a:r>
        </a:p>
        <a:p>
          <a:pPr lvl="0" algn="ctr" defTabSz="622300">
            <a:lnSpc>
              <a:spcPct val="90000"/>
            </a:lnSpc>
            <a:spcBef>
              <a:spcPct val="0"/>
            </a:spcBef>
            <a:spcAft>
              <a:spcPct val="35000"/>
            </a:spcAft>
          </a:pPr>
          <a:r>
            <a:rPr lang="ru-RU" sz="1400" kern="1200" dirty="0" smtClean="0">
              <a:latin typeface="Times New Roman" panose="02020603050405020304" pitchFamily="18" charset="0"/>
              <a:cs typeface="Times New Roman" panose="02020603050405020304" pitchFamily="18" charset="0"/>
            </a:rPr>
            <a:t>2. Оказание государственной поддержки АО «Единый оператор РД в сфере водоснабжения и водоотведения» </a:t>
          </a:r>
          <a:endParaRPr lang="ru-RU" sz="1400" kern="1200" dirty="0">
            <a:latin typeface="Times New Roman" panose="02020603050405020304" pitchFamily="18" charset="0"/>
            <a:cs typeface="Times New Roman" panose="02020603050405020304" pitchFamily="18" charset="0"/>
          </a:endParaRPr>
        </a:p>
      </dsp:txBody>
      <dsp:txXfrm>
        <a:off x="4437538" y="1040031"/>
        <a:ext cx="2859901" cy="2722828"/>
      </dsp:txXfrm>
    </dsp:sp>
    <dsp:sp modelId="{CD3258C4-E832-4159-AD25-5F95B6CADE78}">
      <dsp:nvSpPr>
        <dsp:cNvPr id="0" name=""/>
        <dsp:cNvSpPr/>
      </dsp:nvSpPr>
      <dsp:spPr>
        <a:xfrm>
          <a:off x="660863" y="211611"/>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441EED-5728-46F8-A162-284306BA00D3}">
      <dsp:nvSpPr>
        <dsp:cNvPr id="0" name=""/>
        <dsp:cNvSpPr/>
      </dsp:nvSpPr>
      <dsp:spPr>
        <a:xfrm>
          <a:off x="6763788" y="330636"/>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F5713F-9F4B-4E1C-A0BB-B9A4CE4E6FE6}">
      <dsp:nvSpPr>
        <dsp:cNvPr id="0" name=""/>
        <dsp:cNvSpPr/>
      </dsp:nvSpPr>
      <dsp:spPr>
        <a:xfrm>
          <a:off x="4409222" y="1045853"/>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BB7BE1-A058-4FB5-9DF8-1E416EA1AD5B}">
      <dsp:nvSpPr>
        <dsp:cNvPr id="0" name=""/>
        <dsp:cNvSpPr/>
      </dsp:nvSpPr>
      <dsp:spPr>
        <a:xfrm>
          <a:off x="909788" y="406512"/>
          <a:ext cx="6988645" cy="3182778"/>
        </a:xfrm>
        <a:prstGeom prst="rect">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4F329B-3B0B-47B7-8F06-C2D5ACE7E911}">
      <dsp:nvSpPr>
        <dsp:cNvPr id="0" name=""/>
        <dsp:cNvSpPr/>
      </dsp:nvSpPr>
      <dsp:spPr>
        <a:xfrm>
          <a:off x="1194961" y="849864"/>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Увеличение объема производства товарного меда</a:t>
          </a:r>
          <a:endParaRPr lang="ru-RU" sz="1600" u="none" kern="1200" dirty="0">
            <a:latin typeface="Times New Roman" panose="02020603050405020304" pitchFamily="18" charset="0"/>
            <a:cs typeface="Times New Roman" panose="02020603050405020304" pitchFamily="18" charset="0"/>
          </a:endParaRPr>
        </a:p>
      </dsp:txBody>
      <dsp:txXfrm>
        <a:off x="1194961" y="849864"/>
        <a:ext cx="2859901" cy="2722828"/>
      </dsp:txXfrm>
    </dsp:sp>
    <dsp:sp modelId="{DBADD2E3-0252-4F81-9473-D37EC6CF57AD}">
      <dsp:nvSpPr>
        <dsp:cNvPr id="0" name=""/>
        <dsp:cNvSpPr/>
      </dsp:nvSpPr>
      <dsp:spPr>
        <a:xfrm>
          <a:off x="4225777" y="573197"/>
          <a:ext cx="3283424" cy="3403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1</a:t>
          </a:r>
          <a:r>
            <a:rPr lang="ru-RU" sz="1400" b="0" i="0" u="none" kern="1200" dirty="0">
              <a:latin typeface="Times New Roman" panose="02020603050405020304" pitchFamily="18" charset="0"/>
              <a:cs typeface="Times New Roman" panose="02020603050405020304" pitchFamily="18" charset="0"/>
            </a:rPr>
            <a:t>. «Настоящие Правила определяют цели, условия и порядок предоставления сельскохозяйственным товаропроизводителям субсидий из республиканского бюджета Республики Дагестан на развитие пчеловодства в Республике Дагестан» </a:t>
          </a:r>
        </a:p>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2</a:t>
          </a:r>
          <a:r>
            <a:rPr lang="ru-RU" sz="1400" b="1" i="0" u="none" kern="1200" dirty="0">
              <a:latin typeface="Times New Roman" panose="02020603050405020304" pitchFamily="18" charset="0"/>
              <a:cs typeface="Times New Roman" panose="02020603050405020304" pitchFamily="18" charset="0"/>
            </a:rPr>
            <a:t>. «</a:t>
          </a:r>
          <a:r>
            <a:rPr lang="ru-RU" sz="1400" b="0" i="0" u="none" kern="1200" dirty="0">
              <a:latin typeface="Times New Roman" panose="02020603050405020304" pitchFamily="18" charset="0"/>
              <a:cs typeface="Times New Roman" panose="02020603050405020304" pitchFamily="18" charset="0"/>
            </a:rPr>
            <a:t>Приобретение оборудования для переработки продуктов пчеловодства»</a:t>
          </a:r>
        </a:p>
        <a:p>
          <a:pPr lvl="0" algn="ctr" defTabSz="711200">
            <a:lnSpc>
              <a:spcPct val="90000"/>
            </a:lnSpc>
            <a:spcBef>
              <a:spcPct val="0"/>
            </a:spcBef>
            <a:spcAft>
              <a:spcPct val="35000"/>
            </a:spcAft>
          </a:pPr>
          <a:r>
            <a:rPr lang="ru-RU" sz="1400" b="0" i="0" u="none" kern="1200" dirty="0">
              <a:latin typeface="Times New Roman" panose="02020603050405020304" pitchFamily="18" charset="0"/>
              <a:cs typeface="Times New Roman" panose="02020603050405020304" pitchFamily="18" charset="0"/>
            </a:rPr>
            <a:t>3. «</a:t>
          </a:r>
          <a:r>
            <a:rPr lang="ru-RU" sz="1400" b="0" i="0" kern="1200" dirty="0">
              <a:latin typeface="Times New Roman" panose="02020603050405020304" pitchFamily="18" charset="0"/>
              <a:cs typeface="Times New Roman" panose="02020603050405020304" pitchFamily="18" charset="0"/>
            </a:rPr>
            <a:t>Приобретение фасовочного оборудования для меда и прочей продукции пчеловодства»</a:t>
          </a:r>
          <a:endParaRPr lang="ru-RU" sz="1600" b="0" u="none" kern="1200" dirty="0">
            <a:latin typeface="Times New Roman" panose="02020603050405020304" pitchFamily="18" charset="0"/>
            <a:cs typeface="Times New Roman" panose="02020603050405020304" pitchFamily="18" charset="0"/>
          </a:endParaRPr>
        </a:p>
      </dsp:txBody>
      <dsp:txXfrm>
        <a:off x="4225777" y="573197"/>
        <a:ext cx="3283424" cy="3403752"/>
      </dsp:txXfrm>
    </dsp:sp>
    <dsp:sp modelId="{CD3258C4-E832-4159-AD25-5F95B6CADE78}">
      <dsp:nvSpPr>
        <dsp:cNvPr id="0" name=""/>
        <dsp:cNvSpPr/>
      </dsp:nvSpPr>
      <dsp:spPr>
        <a:xfrm>
          <a:off x="278090" y="-13789"/>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441EED-5728-46F8-A162-284306BA00D3}">
      <dsp:nvSpPr>
        <dsp:cNvPr id="0" name=""/>
        <dsp:cNvSpPr/>
      </dsp:nvSpPr>
      <dsp:spPr>
        <a:xfrm>
          <a:off x="7106920" y="199786"/>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F5713F-9F4B-4E1C-A0BB-B9A4CE4E6FE6}">
      <dsp:nvSpPr>
        <dsp:cNvPr id="0" name=""/>
        <dsp:cNvSpPr/>
      </dsp:nvSpPr>
      <dsp:spPr>
        <a:xfrm>
          <a:off x="4185938" y="962001"/>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BB7BE1-A058-4FB5-9DF8-1E416EA1AD5B}">
      <dsp:nvSpPr>
        <dsp:cNvPr id="0" name=""/>
        <dsp:cNvSpPr/>
      </dsp:nvSpPr>
      <dsp:spPr>
        <a:xfrm>
          <a:off x="909788" y="698658"/>
          <a:ext cx="6988645" cy="3182778"/>
        </a:xfrm>
        <a:prstGeom prst="rect">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4F329B-3B0B-47B7-8F06-C2D5ACE7E911}">
      <dsp:nvSpPr>
        <dsp:cNvPr id="0" name=""/>
        <dsp:cNvSpPr/>
      </dsp:nvSpPr>
      <dsp:spPr>
        <a:xfrm>
          <a:off x="1513926"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1. Количество проведенных мероприятий по капитальному ремонту основных средств централизованных систем водоснабжения и водоотведения</a:t>
          </a:r>
        </a:p>
        <a:p>
          <a:pPr lvl="0" algn="ctr"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2. Количество реконструированных объектов централизованных систем водоснабжения и водоотведения</a:t>
          </a:r>
        </a:p>
      </dsp:txBody>
      <dsp:txXfrm>
        <a:off x="1513926" y="1040031"/>
        <a:ext cx="2859901" cy="2722828"/>
      </dsp:txXfrm>
    </dsp:sp>
    <dsp:sp modelId="{DBADD2E3-0252-4F81-9473-D37EC6CF57AD}">
      <dsp:nvSpPr>
        <dsp:cNvPr id="0" name=""/>
        <dsp:cNvSpPr/>
      </dsp:nvSpPr>
      <dsp:spPr>
        <a:xfrm>
          <a:off x="4437538"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«Количество предоставленных субсидий»</a:t>
          </a:r>
          <a:endParaRPr lang="ru-RU" sz="1600" kern="1200" dirty="0">
            <a:latin typeface="Times New Roman" panose="02020603050405020304" pitchFamily="18" charset="0"/>
            <a:cs typeface="Times New Roman" panose="02020603050405020304" pitchFamily="18" charset="0"/>
          </a:endParaRPr>
        </a:p>
      </dsp:txBody>
      <dsp:txXfrm>
        <a:off x="4437538" y="1040031"/>
        <a:ext cx="2859901" cy="2722828"/>
      </dsp:txXfrm>
    </dsp:sp>
    <dsp:sp modelId="{CD3258C4-E832-4159-AD25-5F95B6CADE78}">
      <dsp:nvSpPr>
        <dsp:cNvPr id="0" name=""/>
        <dsp:cNvSpPr/>
      </dsp:nvSpPr>
      <dsp:spPr>
        <a:xfrm>
          <a:off x="448218" y="264778"/>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441EED-5728-46F8-A162-284306BA00D3}">
      <dsp:nvSpPr>
        <dsp:cNvPr id="0" name=""/>
        <dsp:cNvSpPr/>
      </dsp:nvSpPr>
      <dsp:spPr>
        <a:xfrm>
          <a:off x="7075036" y="587929"/>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F5713F-9F4B-4E1C-A0BB-B9A4CE4E6FE6}">
      <dsp:nvSpPr>
        <dsp:cNvPr id="0" name=""/>
        <dsp:cNvSpPr/>
      </dsp:nvSpPr>
      <dsp:spPr>
        <a:xfrm>
          <a:off x="4409222" y="1045853"/>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BB35C1-8C39-49C8-B816-15326282264F}">
      <dsp:nvSpPr>
        <dsp:cNvPr id="0" name=""/>
        <dsp:cNvSpPr/>
      </dsp:nvSpPr>
      <dsp:spPr>
        <a:xfrm>
          <a:off x="-3749598" y="-575985"/>
          <a:ext cx="4469329" cy="4469329"/>
        </a:xfrm>
        <a:prstGeom prst="blockArc">
          <a:avLst>
            <a:gd name="adj1" fmla="val 18900000"/>
            <a:gd name="adj2" fmla="val 2700000"/>
            <a:gd name="adj3" fmla="val 483"/>
          </a:avLst>
        </a:prstGeom>
        <a:noFill/>
        <a:ln w="19050" cap="rnd"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F2C0779-D3BD-470E-91B8-7819897119F4}">
      <dsp:nvSpPr>
        <dsp:cNvPr id="0" name=""/>
        <dsp:cNvSpPr/>
      </dsp:nvSpPr>
      <dsp:spPr>
        <a:xfrm>
          <a:off x="377246" y="255038"/>
          <a:ext cx="8176027" cy="510342"/>
        </a:xfrm>
        <a:prstGeom prst="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5084" tIns="27940" rIns="27940" bIns="27940" numCol="1" spcCol="1270" anchor="ctr" anchorCtr="0">
          <a:noAutofit/>
        </a:bodyPr>
        <a:lstStyle/>
        <a:p>
          <a:pPr lvl="0" algn="l" defTabSz="488950">
            <a:lnSpc>
              <a:spcPct val="90000"/>
            </a:lnSpc>
            <a:spcBef>
              <a:spcPct val="0"/>
            </a:spcBef>
            <a:spcAft>
              <a:spcPct val="35000"/>
            </a:spcAft>
          </a:pPr>
          <a:r>
            <a:rPr lang="ru-RU" sz="1100" kern="1200">
              <a:solidFill>
                <a:schemeClr val="tx1"/>
              </a:solidFill>
            </a:rPr>
            <a:t>статистические данные о количестве предприятий (граждан) той или иной категории</a:t>
          </a:r>
        </a:p>
      </dsp:txBody>
      <dsp:txXfrm>
        <a:off x="377246" y="255038"/>
        <a:ext cx="8176027" cy="510342"/>
      </dsp:txXfrm>
    </dsp:sp>
    <dsp:sp modelId="{D47A1C4C-1843-4311-BB46-872541A3F553}">
      <dsp:nvSpPr>
        <dsp:cNvPr id="0" name=""/>
        <dsp:cNvSpPr/>
      </dsp:nvSpPr>
      <dsp:spPr>
        <a:xfrm>
          <a:off x="58282" y="191245"/>
          <a:ext cx="637927" cy="637927"/>
        </a:xfrm>
        <a:prstGeom prst="ellipse">
          <a:avLst/>
        </a:prstGeom>
        <a:solidFill>
          <a:schemeClr val="lt1">
            <a:hueOff val="0"/>
            <a:satOff val="0"/>
            <a:lumOff val="0"/>
            <a:alphaOff val="0"/>
          </a:schemeClr>
        </a:solidFill>
        <a:ln w="12700" cap="rnd" cmpd="sng" algn="ctr">
          <a:solidFill>
            <a:schemeClr val="accent3">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452363D2-7B3D-44E1-8F2A-C55865A7D71F}">
      <dsp:nvSpPr>
        <dsp:cNvPr id="0" name=""/>
        <dsp:cNvSpPr/>
      </dsp:nvSpPr>
      <dsp:spPr>
        <a:xfrm>
          <a:off x="669837" y="1020684"/>
          <a:ext cx="7883436" cy="510342"/>
        </a:xfrm>
        <a:prstGeom prst="rect">
          <a:avLst/>
        </a:prstGeom>
        <a:gradFill rotWithShape="0">
          <a:gsLst>
            <a:gs pos="0">
              <a:schemeClr val="accent3">
                <a:hueOff val="-477801"/>
                <a:satOff val="393"/>
                <a:lumOff val="-327"/>
                <a:alphaOff val="0"/>
                <a:tint val="96000"/>
                <a:lumMod val="100000"/>
              </a:schemeClr>
            </a:gs>
            <a:gs pos="78000">
              <a:schemeClr val="accent3">
                <a:hueOff val="-477801"/>
                <a:satOff val="393"/>
                <a:lumOff val="-32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5084" tIns="27940" rIns="27940" bIns="27940" numCol="1" spcCol="1270" anchor="ctr" anchorCtr="0">
          <a:noAutofit/>
        </a:bodyPr>
        <a:lstStyle/>
        <a:p>
          <a:pPr lvl="0" algn="l" defTabSz="488950">
            <a:lnSpc>
              <a:spcPct val="90000"/>
            </a:lnSpc>
            <a:spcBef>
              <a:spcPct val="0"/>
            </a:spcBef>
            <a:spcAft>
              <a:spcPct val="35000"/>
            </a:spcAft>
          </a:pPr>
          <a:r>
            <a:rPr lang="ru-RU" sz="1100" kern="1200" dirty="0">
              <a:solidFill>
                <a:schemeClr val="tx1"/>
              </a:solidFill>
            </a:rPr>
            <a:t>данные реестров о количестве выданных лицензий, полученных разрешений, иные имеющиеся данные</a:t>
          </a:r>
        </a:p>
      </dsp:txBody>
      <dsp:txXfrm>
        <a:off x="669837" y="1020684"/>
        <a:ext cx="7883436" cy="510342"/>
      </dsp:txXfrm>
    </dsp:sp>
    <dsp:sp modelId="{060BDAAA-29EA-4A90-B829-7ADDC0C744BA}">
      <dsp:nvSpPr>
        <dsp:cNvPr id="0" name=""/>
        <dsp:cNvSpPr/>
      </dsp:nvSpPr>
      <dsp:spPr>
        <a:xfrm>
          <a:off x="350873" y="956891"/>
          <a:ext cx="637927" cy="637927"/>
        </a:xfrm>
        <a:prstGeom prst="ellipse">
          <a:avLst/>
        </a:prstGeom>
        <a:solidFill>
          <a:schemeClr val="lt1">
            <a:hueOff val="0"/>
            <a:satOff val="0"/>
            <a:lumOff val="0"/>
            <a:alphaOff val="0"/>
          </a:schemeClr>
        </a:solidFill>
        <a:ln w="12700" cap="rnd" cmpd="sng" algn="ctr">
          <a:solidFill>
            <a:schemeClr val="accent3">
              <a:hueOff val="-477801"/>
              <a:satOff val="393"/>
              <a:lumOff val="-327"/>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DA08704-01F9-44CE-A2DB-329351C905D6}">
      <dsp:nvSpPr>
        <dsp:cNvPr id="0" name=""/>
        <dsp:cNvSpPr/>
      </dsp:nvSpPr>
      <dsp:spPr>
        <a:xfrm>
          <a:off x="669837" y="1786330"/>
          <a:ext cx="7883436" cy="510342"/>
        </a:xfrm>
        <a:prstGeom prst="rect">
          <a:avLst/>
        </a:prstGeom>
        <a:gradFill rotWithShape="0">
          <a:gsLst>
            <a:gs pos="0">
              <a:schemeClr val="accent3">
                <a:hueOff val="-955602"/>
                <a:satOff val="787"/>
                <a:lumOff val="-654"/>
                <a:alphaOff val="0"/>
                <a:tint val="96000"/>
                <a:lumMod val="100000"/>
              </a:schemeClr>
            </a:gs>
            <a:gs pos="78000">
              <a:schemeClr val="accent3">
                <a:hueOff val="-955602"/>
                <a:satOff val="787"/>
                <a:lumOff val="-65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5084" tIns="27940" rIns="27940" bIns="27940" numCol="1" spcCol="1270" anchor="ctr" anchorCtr="0">
          <a:noAutofit/>
        </a:bodyPr>
        <a:lstStyle/>
        <a:p>
          <a:pPr lvl="0" algn="l" defTabSz="488950">
            <a:lnSpc>
              <a:spcPct val="90000"/>
            </a:lnSpc>
            <a:spcBef>
              <a:spcPct val="0"/>
            </a:spcBef>
            <a:spcAft>
              <a:spcPct val="35000"/>
            </a:spcAft>
          </a:pPr>
          <a:r>
            <a:rPr lang="ru-RU" sz="1100" kern="1200" dirty="0">
              <a:solidFill>
                <a:schemeClr val="tx1"/>
              </a:solidFill>
            </a:rPr>
            <a:t>при невозможности точной оценки количества субъектов допустимо приведение интервальных оценок</a:t>
          </a:r>
        </a:p>
      </dsp:txBody>
      <dsp:txXfrm>
        <a:off x="669837" y="1786330"/>
        <a:ext cx="7883436" cy="510342"/>
      </dsp:txXfrm>
    </dsp:sp>
    <dsp:sp modelId="{86BD11C3-94F4-41E4-9AAB-DBE875B2398D}">
      <dsp:nvSpPr>
        <dsp:cNvPr id="0" name=""/>
        <dsp:cNvSpPr/>
      </dsp:nvSpPr>
      <dsp:spPr>
        <a:xfrm>
          <a:off x="350873" y="1722538"/>
          <a:ext cx="637927" cy="637927"/>
        </a:xfrm>
        <a:prstGeom prst="ellipse">
          <a:avLst/>
        </a:prstGeom>
        <a:solidFill>
          <a:schemeClr val="lt1">
            <a:hueOff val="0"/>
            <a:satOff val="0"/>
            <a:lumOff val="0"/>
            <a:alphaOff val="0"/>
          </a:schemeClr>
        </a:solidFill>
        <a:ln w="12700" cap="rnd" cmpd="sng" algn="ctr">
          <a:solidFill>
            <a:schemeClr val="accent3">
              <a:hueOff val="-955602"/>
              <a:satOff val="787"/>
              <a:lumOff val="-654"/>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F591B190-06C2-4EA5-BF89-55DA35E65B8C}">
      <dsp:nvSpPr>
        <dsp:cNvPr id="0" name=""/>
        <dsp:cNvSpPr/>
      </dsp:nvSpPr>
      <dsp:spPr>
        <a:xfrm>
          <a:off x="420640" y="2551977"/>
          <a:ext cx="8176027" cy="510342"/>
        </a:xfrm>
        <a:prstGeom prst="rect">
          <a:avLst/>
        </a:prstGeom>
        <a:gradFill rotWithShape="0">
          <a:gsLst>
            <a:gs pos="0">
              <a:schemeClr val="accent3">
                <a:hueOff val="-1433403"/>
                <a:satOff val="1180"/>
                <a:lumOff val="-981"/>
                <a:alphaOff val="0"/>
                <a:tint val="96000"/>
                <a:lumMod val="100000"/>
              </a:schemeClr>
            </a:gs>
            <a:gs pos="78000">
              <a:schemeClr val="accent3">
                <a:hueOff val="-1433403"/>
                <a:satOff val="1180"/>
                <a:lumOff val="-981"/>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5084" tIns="27940" rIns="27940" bIns="27940" numCol="1" spcCol="1270" anchor="ctr" anchorCtr="0">
          <a:noAutofit/>
        </a:bodyPr>
        <a:lstStyle/>
        <a:p>
          <a:pPr lvl="0" algn="l" defTabSz="488950">
            <a:lnSpc>
              <a:spcPct val="90000"/>
            </a:lnSpc>
            <a:spcBef>
              <a:spcPct val="0"/>
            </a:spcBef>
            <a:spcAft>
              <a:spcPct val="35000"/>
            </a:spcAft>
          </a:pPr>
          <a:r>
            <a:rPr lang="ru-RU" sz="1100" kern="1200" dirty="0">
              <a:solidFill>
                <a:schemeClr val="tx1"/>
              </a:solidFill>
            </a:rPr>
            <a:t>одновременно необходимо принимать во внимание те изменения, которые следуют из предлагаемого правового регулирования, например ужесточение требований к участникам определенного вида деятельности, вероятно, приведет к сокращению числа таких участников, даже если до его введения их численность росла</a:t>
          </a:r>
        </a:p>
      </dsp:txBody>
      <dsp:txXfrm>
        <a:off x="420640" y="2551977"/>
        <a:ext cx="8176027" cy="510342"/>
      </dsp:txXfrm>
    </dsp:sp>
    <dsp:sp modelId="{89EB15B6-6C24-4ACE-A20D-F659D6B31F30}">
      <dsp:nvSpPr>
        <dsp:cNvPr id="0" name=""/>
        <dsp:cNvSpPr/>
      </dsp:nvSpPr>
      <dsp:spPr>
        <a:xfrm>
          <a:off x="58282" y="2488184"/>
          <a:ext cx="637927" cy="637927"/>
        </a:xfrm>
        <a:prstGeom prst="ellipse">
          <a:avLst/>
        </a:prstGeom>
        <a:solidFill>
          <a:schemeClr val="lt1">
            <a:hueOff val="0"/>
            <a:satOff val="0"/>
            <a:lumOff val="0"/>
            <a:alphaOff val="0"/>
          </a:schemeClr>
        </a:solidFill>
        <a:ln w="12700" cap="rnd" cmpd="sng" algn="ctr">
          <a:solidFill>
            <a:schemeClr val="accent3">
              <a:hueOff val="-1433403"/>
              <a:satOff val="1180"/>
              <a:lumOff val="-981"/>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22DC00-0A4A-44CD-9A96-62545FE61D3E}">
      <dsp:nvSpPr>
        <dsp:cNvPr id="0" name=""/>
        <dsp:cNvSpPr/>
      </dsp:nvSpPr>
      <dsp:spPr>
        <a:xfrm>
          <a:off x="6363" y="0"/>
          <a:ext cx="2573123" cy="3880773"/>
        </a:xfrm>
        <a:prstGeom prst="roundRect">
          <a:avLst>
            <a:gd name="adj" fmla="val 10000"/>
          </a:avLst>
        </a:prstGeom>
        <a:gradFill rotWithShape="0">
          <a:gsLst>
            <a:gs pos="0">
              <a:schemeClr val="accent1">
                <a:shade val="60000"/>
                <a:hueOff val="0"/>
                <a:satOff val="0"/>
                <a:lumOff val="0"/>
                <a:alphaOff val="0"/>
                <a:tint val="96000"/>
                <a:lumMod val="100000"/>
              </a:schemeClr>
            </a:gs>
            <a:gs pos="78000">
              <a:schemeClr val="accent1">
                <a:shade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необходимо указать все функции, полномочия, обязанности и права органов исполнительной власти Республики Дагестан, которые вводятся, отменяются или изменяются предлагаемым правовым регулированием </a:t>
          </a:r>
        </a:p>
      </dsp:txBody>
      <dsp:txXfrm>
        <a:off x="81727" y="75364"/>
        <a:ext cx="2422395" cy="3730045"/>
      </dsp:txXfrm>
    </dsp:sp>
    <dsp:sp modelId="{F77AAFB9-1944-42BD-96ED-CF8C82D393A5}">
      <dsp:nvSpPr>
        <dsp:cNvPr id="0" name=""/>
        <dsp:cNvSpPr/>
      </dsp:nvSpPr>
      <dsp:spPr>
        <a:xfrm>
          <a:off x="3011772" y="0"/>
          <a:ext cx="2573123" cy="3880773"/>
        </a:xfrm>
        <a:prstGeom prst="roundRect">
          <a:avLst>
            <a:gd name="adj" fmla="val 10000"/>
          </a:avLst>
        </a:prstGeom>
        <a:gradFill rotWithShape="0">
          <a:gsLst>
            <a:gs pos="0">
              <a:schemeClr val="accent1">
                <a:shade val="60000"/>
                <a:hueOff val="0"/>
                <a:satOff val="0"/>
                <a:lumOff val="0"/>
                <a:alphaOff val="0"/>
                <a:tint val="96000"/>
                <a:lumMod val="100000"/>
              </a:schemeClr>
            </a:gs>
            <a:gs pos="78000">
              <a:schemeClr val="accent1">
                <a:shade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кратко описывается порядок реализации изменяемых функций: каким именно органом они реализуются (будут реализовываться), какие полномочия делегируются муниципальному уровню, государственным или негосударственным организациям и другим лицам </a:t>
          </a:r>
        </a:p>
      </dsp:txBody>
      <dsp:txXfrm>
        <a:off x="3087136" y="75364"/>
        <a:ext cx="2422395" cy="3730045"/>
      </dsp:txXfrm>
    </dsp:sp>
    <dsp:sp modelId="{F34878AE-26EA-4691-92C8-C348665A6427}">
      <dsp:nvSpPr>
        <dsp:cNvPr id="0" name=""/>
        <dsp:cNvSpPr/>
      </dsp:nvSpPr>
      <dsp:spPr>
        <a:xfrm>
          <a:off x="6017180" y="0"/>
          <a:ext cx="2573123" cy="3880773"/>
        </a:xfrm>
        <a:prstGeom prst="roundRect">
          <a:avLst>
            <a:gd name="adj" fmla="val 10000"/>
          </a:avLst>
        </a:prstGeom>
        <a:gradFill rotWithShape="0">
          <a:gsLst>
            <a:gs pos="0">
              <a:schemeClr val="accent1">
                <a:shade val="60000"/>
                <a:hueOff val="0"/>
                <a:satOff val="0"/>
                <a:lumOff val="0"/>
                <a:alphaOff val="0"/>
                <a:tint val="96000"/>
                <a:lumMod val="100000"/>
              </a:schemeClr>
            </a:gs>
            <a:gs pos="78000">
              <a:schemeClr val="accent1">
                <a:shade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под порядком реализации функций в том числе понимаются регулярное наблюдение, выборочные проверки, анализ отчетности и (или) статистических данных, выдача разрешений, согласование, экспертиза, прием уведомлений и прочее</a:t>
          </a:r>
        </a:p>
      </dsp:txBody>
      <dsp:txXfrm>
        <a:off x="6092544" y="75364"/>
        <a:ext cx="2422395" cy="3730045"/>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8CBBE1-9416-4AC0-9C2E-F4349DBE588C}">
      <dsp:nvSpPr>
        <dsp:cNvPr id="0" name=""/>
        <dsp:cNvSpPr/>
      </dsp:nvSpPr>
      <dsp:spPr>
        <a:xfrm rot="16200000">
          <a:off x="-575119" y="576169"/>
          <a:ext cx="3880773" cy="2728434"/>
        </a:xfrm>
        <a:prstGeom prst="flowChartManualOperation">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приводится оценка расходов возможных поступлений республиканского бюджета Республики Дагестан, вызванных введением предлагаемого правового регулирования </a:t>
          </a:r>
        </a:p>
      </dsp:txBody>
      <dsp:txXfrm rot="5400000">
        <a:off x="1051" y="776154"/>
        <a:ext cx="2728434" cy="2328463"/>
      </dsp:txXfrm>
    </dsp:sp>
    <dsp:sp modelId="{295703B9-C235-479D-AC32-13C1683586B1}">
      <dsp:nvSpPr>
        <dsp:cNvPr id="0" name=""/>
        <dsp:cNvSpPr/>
      </dsp:nvSpPr>
      <dsp:spPr>
        <a:xfrm rot="16200000">
          <a:off x="2357947" y="576169"/>
          <a:ext cx="3880773" cy="2728434"/>
        </a:xfrm>
        <a:prstGeom prst="flowChartManualOperation">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указанная оценка проводится в контексте новых (изменяемых) функций, полномочий, обязанностей или прав органов исполнительной власти Республики Дагестан, выделенных в разделе 5 сводного отчета</a:t>
          </a:r>
        </a:p>
      </dsp:txBody>
      <dsp:txXfrm rot="5400000">
        <a:off x="2934117" y="776154"/>
        <a:ext cx="2728434" cy="2328463"/>
      </dsp:txXfrm>
    </dsp:sp>
    <dsp:sp modelId="{D97A3635-AEB1-4838-9DA4-53237D9C9CBA}">
      <dsp:nvSpPr>
        <dsp:cNvPr id="0" name=""/>
        <dsp:cNvSpPr/>
      </dsp:nvSpPr>
      <dsp:spPr>
        <a:xfrm rot="16200000">
          <a:off x="5291014" y="576169"/>
          <a:ext cx="3880773" cy="2728434"/>
        </a:xfrm>
        <a:prstGeom prst="flowChartManualOperation">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ru-RU" sz="1800" kern="1200" dirty="0">
              <a:solidFill>
                <a:schemeClr val="tx1"/>
              </a:solidFill>
              <a:latin typeface="Times New Roman" panose="02020603050405020304" pitchFamily="18" charset="0"/>
              <a:cs typeface="Times New Roman" panose="02020603050405020304" pitchFamily="18" charset="0"/>
            </a:rPr>
            <a:t>оценка расходов и возможных поступлений приводится для различных временных периодов в сопоставимых ценах</a:t>
          </a:r>
        </a:p>
      </dsp:txBody>
      <dsp:txXfrm rot="5400000">
        <a:off x="5867184" y="776154"/>
        <a:ext cx="2728434" cy="2328463"/>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812116-5132-4AF4-8F57-EB6076E1F005}">
      <dsp:nvSpPr>
        <dsp:cNvPr id="0" name=""/>
        <dsp:cNvSpPr/>
      </dsp:nvSpPr>
      <dsp:spPr>
        <a:xfrm>
          <a:off x="53165" y="148789"/>
          <a:ext cx="2686458" cy="1611875"/>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Приводятся данные в отношении групп участников общественных отношений, определяемых в соответствии с разделом 4 сводного отчета </a:t>
          </a:r>
        </a:p>
      </dsp:txBody>
      <dsp:txXfrm>
        <a:off x="53165" y="148789"/>
        <a:ext cx="2686458" cy="1611875"/>
      </dsp:txXfrm>
    </dsp:sp>
    <dsp:sp modelId="{F8198F57-6D8E-48E6-9E45-A504FA9FF645}">
      <dsp:nvSpPr>
        <dsp:cNvPr id="0" name=""/>
        <dsp:cNvSpPr/>
      </dsp:nvSpPr>
      <dsp:spPr>
        <a:xfrm>
          <a:off x="2955104" y="127529"/>
          <a:ext cx="2686458" cy="1611875"/>
        </a:xfrm>
        <a:prstGeom prst="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По каждой из указанных групп приводятся новые (или изменяемые) обязанности и ограничения, которые вводятся предлагаемым правовым регулированием </a:t>
          </a:r>
        </a:p>
      </dsp:txBody>
      <dsp:txXfrm>
        <a:off x="2955104" y="127529"/>
        <a:ext cx="2686458" cy="1611875"/>
      </dsp:txXfrm>
    </dsp:sp>
    <dsp:sp modelId="{1CD7B264-449E-417C-B802-9625A98F4EDB}">
      <dsp:nvSpPr>
        <dsp:cNvPr id="0" name=""/>
        <dsp:cNvSpPr/>
      </dsp:nvSpPr>
      <dsp:spPr>
        <a:xfrm>
          <a:off x="5910209" y="127529"/>
          <a:ext cx="2686458" cy="1611875"/>
        </a:xfrm>
        <a:prstGeom prst="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Рекомендуется также кратко описать порядок исполнения новых обязанностей и соблюдения ограничений </a:t>
          </a:r>
        </a:p>
      </dsp:txBody>
      <dsp:txXfrm>
        <a:off x="5910209" y="127529"/>
        <a:ext cx="2686458" cy="1611875"/>
      </dsp:txXfrm>
    </dsp:sp>
    <dsp:sp modelId="{3E44D654-CAA0-43BF-A90E-AB7A2BD89A24}">
      <dsp:nvSpPr>
        <dsp:cNvPr id="0" name=""/>
        <dsp:cNvSpPr/>
      </dsp:nvSpPr>
      <dsp:spPr>
        <a:xfrm>
          <a:off x="956849" y="2008050"/>
          <a:ext cx="3727864" cy="1745193"/>
        </a:xfrm>
        <a:prstGeom prst="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Такой порядок может предполагать введение изменений хозяйственной деятельности адресатов предлагаемого правового регулирования (например, требования использования новых технологий или оборудования), дополнительные организационные требования (например, предоставление дополнительной отчетности в государственные органы, дополнительное информирование потребителей) </a:t>
          </a:r>
        </a:p>
      </dsp:txBody>
      <dsp:txXfrm>
        <a:off x="956849" y="2008050"/>
        <a:ext cx="3727864" cy="1745193"/>
      </dsp:txXfrm>
    </dsp:sp>
    <dsp:sp modelId="{C0F1429F-F53F-4861-8BEF-7666FD73201D}">
      <dsp:nvSpPr>
        <dsp:cNvPr id="0" name=""/>
        <dsp:cNvSpPr/>
      </dsp:nvSpPr>
      <dsp:spPr>
        <a:xfrm>
          <a:off x="4953359" y="2074709"/>
          <a:ext cx="2686458" cy="1611875"/>
        </a:xfrm>
        <a:prstGeom prst="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Для каждой группы потенциальных адресатов предлагаемого правового регулирования приводится оценка ожидаемых дополнительных расходов и доходов</a:t>
          </a:r>
        </a:p>
      </dsp:txBody>
      <dsp:txXfrm>
        <a:off x="4953359" y="2074709"/>
        <a:ext cx="2686458" cy="1611875"/>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E9E03-0788-42C4-ADF1-1ABC73BB6928}">
      <dsp:nvSpPr>
        <dsp:cNvPr id="0" name=""/>
        <dsp:cNvSpPr/>
      </dsp:nvSpPr>
      <dsp:spPr>
        <a:xfrm>
          <a:off x="463833" y="2638"/>
          <a:ext cx="3651904" cy="2191142"/>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solidFill>
                <a:schemeClr val="tx1"/>
              </a:solidFill>
              <a:latin typeface="Times New Roman" panose="02020603050405020304" pitchFamily="18" charset="0"/>
              <a:cs typeface="Times New Roman" panose="02020603050405020304" pitchFamily="18" charset="0"/>
            </a:rPr>
            <a:t>Риски недостаточности механизмов реализации предлагаемого правового регулирования для решения проблемы</a:t>
          </a:r>
          <a:r>
            <a:rPr lang="ru-RU" sz="1200" kern="1200" dirty="0">
              <a:solidFill>
                <a:schemeClr val="tx1"/>
              </a:solidFill>
              <a:latin typeface="Times New Roman" panose="02020603050405020304" pitchFamily="18" charset="0"/>
              <a:cs typeface="Times New Roman" panose="02020603050405020304" pitchFamily="18" charset="0"/>
            </a:rPr>
            <a:t>                                                                                                 Данные риски могут быть вызваны неполным решением проблемы в рамках предлагаемого правового регулирования. Такие риски возможны и в тех случаях, когда отсутствует достаточная информация для выбора оптимальных механизмов реализации (например, об оптимальных методах поддержки развития предприятий, оптимальной организации процедур налогового администрирования)</a:t>
          </a:r>
        </a:p>
      </dsp:txBody>
      <dsp:txXfrm>
        <a:off x="463833" y="2638"/>
        <a:ext cx="3651904" cy="2191142"/>
      </dsp:txXfrm>
    </dsp:sp>
    <dsp:sp modelId="{FDE5C13E-8760-4330-B42F-949A02A22B44}">
      <dsp:nvSpPr>
        <dsp:cNvPr id="0" name=""/>
        <dsp:cNvSpPr/>
      </dsp:nvSpPr>
      <dsp:spPr>
        <a:xfrm>
          <a:off x="4480929" y="2638"/>
          <a:ext cx="3651904" cy="2191142"/>
        </a:xfrm>
        <a:prstGeom prst="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solidFill>
                <a:schemeClr val="tx1"/>
              </a:solidFill>
              <a:latin typeface="Times New Roman" panose="02020603050405020304" pitchFamily="18" charset="0"/>
              <a:cs typeface="Times New Roman" panose="02020603050405020304" pitchFamily="18" charset="0"/>
            </a:rPr>
            <a:t>Риски отсутствия должного контроля соблюдения вводимых требований                                                                      </a:t>
          </a:r>
          <a:r>
            <a:rPr lang="ru-RU" sz="1200" kern="1200" dirty="0">
              <a:solidFill>
                <a:schemeClr val="tx1"/>
              </a:solidFill>
              <a:latin typeface="Times New Roman" panose="02020603050405020304" pitchFamily="18" charset="0"/>
              <a:cs typeface="Times New Roman" panose="02020603050405020304" pitchFamily="18" charset="0"/>
            </a:rPr>
            <a:t>Указанные риски могут быть связаны с нормативными правовыми ограничениями (отсутствуют механизмы контроля либо полномочия по контролю), с отсутствием информации, необходимой для контроля, а также с расходами на осуществление такого контроля. При анализе данных рисков рассматривают как вариант осуществления контроля государственными органами, так и вариант осуществления контроля саморегулируемыми и иными общественными организациями</a:t>
          </a:r>
        </a:p>
      </dsp:txBody>
      <dsp:txXfrm>
        <a:off x="4480929" y="2638"/>
        <a:ext cx="3651904" cy="2191142"/>
      </dsp:txXfrm>
    </dsp:sp>
    <dsp:sp modelId="{E41EE362-4DBB-46CE-A462-E2F8F39E2C06}">
      <dsp:nvSpPr>
        <dsp:cNvPr id="0" name=""/>
        <dsp:cNvSpPr/>
      </dsp:nvSpPr>
      <dsp:spPr>
        <a:xfrm>
          <a:off x="2472381" y="2558972"/>
          <a:ext cx="3651904" cy="2191142"/>
        </a:xfrm>
        <a:prstGeom prst="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u-RU" sz="1200" b="1" kern="1200" dirty="0">
              <a:solidFill>
                <a:schemeClr val="tx1"/>
              </a:solidFill>
              <a:latin typeface="Times New Roman" panose="02020603050405020304" pitchFamily="18" charset="0"/>
              <a:cs typeface="Times New Roman" panose="02020603050405020304" pitchFamily="18" charset="0"/>
            </a:rPr>
            <a:t>Риски отсутствия необходимых ресурсов и кадров                                                                                                                </a:t>
          </a:r>
          <a:r>
            <a:rPr lang="ru-RU" sz="1200" kern="1200" dirty="0">
              <a:solidFill>
                <a:schemeClr val="tx1"/>
              </a:solidFill>
              <a:latin typeface="Times New Roman" panose="02020603050405020304" pitchFamily="18" charset="0"/>
              <a:cs typeface="Times New Roman" panose="02020603050405020304" pitchFamily="18" charset="0"/>
            </a:rPr>
            <a:t>Данные риски рассматриваются как в отношении ресурсного обеспечения государственных органов, так и в отношении ресурсного обеспечения иных участников отношений. Соответственно, в качестве механизмов по минимизации данных рисков рассматривается как выделение средств республиканского бюджета Республики Дагестан, в том числе на обучение (если недостаток кадрового и ресурсного обеспечения выявлен в государственном секторе), так и мероприятия по обеспечению доступности кадровых и финансовых ресурсов для хозяйствующих субъектов (иных заинтересованных групп)</a:t>
          </a:r>
        </a:p>
      </dsp:txBody>
      <dsp:txXfrm>
        <a:off x="2472381" y="2558972"/>
        <a:ext cx="3651904" cy="219114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02F96-0105-400C-B9C6-4FEA7CB03D01}">
      <dsp:nvSpPr>
        <dsp:cNvPr id="0" name=""/>
        <dsp:cNvSpPr/>
      </dsp:nvSpPr>
      <dsp:spPr>
        <a:xfrm>
          <a:off x="609280" y="1210"/>
          <a:ext cx="3513384" cy="2108030"/>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a:solidFill>
                <a:schemeClr val="tx1"/>
              </a:solidFill>
              <a:latin typeface="Times New Roman" panose="02020603050405020304" pitchFamily="18" charset="0"/>
              <a:cs typeface="Times New Roman" panose="02020603050405020304" pitchFamily="18" charset="0"/>
            </a:rPr>
            <a:t>Риски ухудшения инвестиционного климата,</a:t>
          </a:r>
          <a:r>
            <a:rPr lang="ru-RU" sz="1600" kern="1200" dirty="0">
              <a:solidFill>
                <a:schemeClr val="tx1"/>
              </a:solidFill>
              <a:latin typeface="Times New Roman" panose="02020603050405020304" pitchFamily="18" charset="0"/>
              <a:cs typeface="Times New Roman" panose="02020603050405020304" pitchFamily="18" charset="0"/>
            </a:rPr>
            <a:t> связанные, в том числе с ухудшением условий ведения бизнеса, повышением рисков осуществления инвестиций в основной капитал, снижением гарантий для инвесторов, снижением доступности кредитных ресурсов</a:t>
          </a:r>
        </a:p>
      </dsp:txBody>
      <dsp:txXfrm>
        <a:off x="609280" y="1210"/>
        <a:ext cx="3513384" cy="2108030"/>
      </dsp:txXfrm>
    </dsp:sp>
    <dsp:sp modelId="{B216A046-9BE3-43A0-B22D-9F46AA405775}">
      <dsp:nvSpPr>
        <dsp:cNvPr id="0" name=""/>
        <dsp:cNvSpPr/>
      </dsp:nvSpPr>
      <dsp:spPr>
        <a:xfrm>
          <a:off x="4474003" y="1210"/>
          <a:ext cx="3513384" cy="2108030"/>
        </a:xfrm>
        <a:prstGeom prst="rect">
          <a:avLst/>
        </a:prstGeom>
        <a:gradFill rotWithShape="0">
          <a:gsLst>
            <a:gs pos="0">
              <a:schemeClr val="accent2">
                <a:hueOff val="-988095"/>
                <a:satOff val="4733"/>
                <a:lumOff val="4379"/>
                <a:alphaOff val="0"/>
                <a:tint val="96000"/>
                <a:lumMod val="100000"/>
              </a:schemeClr>
            </a:gs>
            <a:gs pos="78000">
              <a:schemeClr val="accent2">
                <a:hueOff val="-988095"/>
                <a:satOff val="4733"/>
                <a:lumOff val="437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a:solidFill>
                <a:schemeClr val="tx1"/>
              </a:solidFill>
              <a:latin typeface="Times New Roman" panose="02020603050405020304" pitchFamily="18" charset="0"/>
              <a:cs typeface="Times New Roman" panose="02020603050405020304" pitchFamily="18" charset="0"/>
            </a:rPr>
            <a:t>Риски снижения темпов развития малого и среднего предпринимательства</a:t>
          </a:r>
          <a:r>
            <a:rPr lang="ru-RU" sz="1600" kern="1200" dirty="0">
              <a:solidFill>
                <a:schemeClr val="tx1"/>
              </a:solidFill>
              <a:latin typeface="Times New Roman" panose="02020603050405020304" pitchFamily="18" charset="0"/>
              <a:cs typeface="Times New Roman" panose="02020603050405020304" pitchFamily="18" charset="0"/>
            </a:rPr>
            <a:t>, связанные прежде всего со стоимостью начала бизнеса, административными издержками на реализацию предлагаемого правового регулирования, ограничением доступа к необходимым ресурсам</a:t>
          </a:r>
        </a:p>
      </dsp:txBody>
      <dsp:txXfrm>
        <a:off x="4474003" y="1210"/>
        <a:ext cx="3513384" cy="2108030"/>
      </dsp:txXfrm>
    </dsp:sp>
    <dsp:sp modelId="{A3023D8B-EAED-444A-AA79-E560EA15D256}">
      <dsp:nvSpPr>
        <dsp:cNvPr id="0" name=""/>
        <dsp:cNvSpPr/>
      </dsp:nvSpPr>
      <dsp:spPr>
        <a:xfrm>
          <a:off x="609280" y="2460579"/>
          <a:ext cx="3513384" cy="2108030"/>
        </a:xfrm>
        <a:prstGeom prst="rect">
          <a:avLst/>
        </a:prstGeom>
        <a:gradFill rotWithShape="0">
          <a:gsLst>
            <a:gs pos="0">
              <a:schemeClr val="accent2">
                <a:hueOff val="-1976190"/>
                <a:satOff val="9467"/>
                <a:lumOff val="8758"/>
                <a:alphaOff val="0"/>
                <a:tint val="96000"/>
                <a:lumMod val="100000"/>
              </a:schemeClr>
            </a:gs>
            <a:gs pos="78000">
              <a:schemeClr val="accent2">
                <a:hueOff val="-1976190"/>
                <a:satOff val="9467"/>
                <a:lumOff val="8758"/>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a:solidFill>
                <a:schemeClr val="tx1"/>
              </a:solidFill>
              <a:latin typeface="Times New Roman" panose="02020603050405020304" pitchFamily="18" charset="0"/>
              <a:cs typeface="Times New Roman" panose="02020603050405020304" pitchFamily="18" charset="0"/>
            </a:rPr>
            <a:t>Риски снижения конкуренции, </a:t>
          </a:r>
          <a:r>
            <a:rPr lang="ru-RU" sz="1600" kern="1200" dirty="0">
              <a:solidFill>
                <a:schemeClr val="tx1"/>
              </a:solidFill>
              <a:latin typeface="Times New Roman" panose="02020603050405020304" pitchFamily="18" charset="0"/>
              <a:cs typeface="Times New Roman" panose="02020603050405020304" pitchFamily="18" charset="0"/>
            </a:rPr>
            <a:t>которые могут быть связаны с повышением барьеров входа на рынок, с предоставлением преимуществ одним хозяйствующим субъектам по сравнению с другими либо определенным категориям хозяйствующих субъектов, а также с возникновением асимметрии информации на рынке и возможностей недобросовестной конкуренции</a:t>
          </a:r>
        </a:p>
      </dsp:txBody>
      <dsp:txXfrm>
        <a:off x="609280" y="2460579"/>
        <a:ext cx="3513384" cy="2108030"/>
      </dsp:txXfrm>
    </dsp:sp>
    <dsp:sp modelId="{7335332E-7186-4CBD-BF54-3F1AB3157504}">
      <dsp:nvSpPr>
        <dsp:cNvPr id="0" name=""/>
        <dsp:cNvSpPr/>
      </dsp:nvSpPr>
      <dsp:spPr>
        <a:xfrm>
          <a:off x="4474003" y="2460579"/>
          <a:ext cx="3513384" cy="2108030"/>
        </a:xfrm>
        <a:prstGeom prst="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ru-RU" sz="1600" b="1" kern="1200" dirty="0">
              <a:solidFill>
                <a:schemeClr val="tx1"/>
              </a:solidFill>
              <a:latin typeface="Times New Roman" panose="02020603050405020304" pitchFamily="18" charset="0"/>
              <a:cs typeface="Times New Roman" panose="02020603050405020304" pitchFamily="18" charset="0"/>
            </a:rPr>
            <a:t>Риски снижения безопасности и качества продукции,</a:t>
          </a:r>
          <a:r>
            <a:rPr lang="ru-RU" sz="1600" kern="1200" dirty="0">
              <a:solidFill>
                <a:schemeClr val="tx1"/>
              </a:solidFill>
              <a:latin typeface="Times New Roman" panose="02020603050405020304" pitchFamily="18" charset="0"/>
              <a:cs typeface="Times New Roman" panose="02020603050405020304" pitchFamily="18" charset="0"/>
            </a:rPr>
            <a:t> связанные со снижением требований к качеству продукции, могут быть вызваны недостатком информации, при котором рыночные механизмы не могут компенсировать отсутствие контроля за качеством продукции непосредственно потребителями</a:t>
          </a:r>
        </a:p>
      </dsp:txBody>
      <dsp:txXfrm>
        <a:off x="4474003" y="2460579"/>
        <a:ext cx="3513384" cy="21080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88DF40-D164-43EE-B41A-32EDA9DDFAB8}">
      <dsp:nvSpPr>
        <dsp:cNvPr id="0" name=""/>
        <dsp:cNvSpPr/>
      </dsp:nvSpPr>
      <dsp:spPr>
        <a:xfrm>
          <a:off x="2518" y="554646"/>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1.</a:t>
          </a:r>
          <a:r>
            <a:rPr lang="en-US" sz="1400" kern="1200" dirty="0">
              <a:solidFill>
                <a:schemeClr val="tx1"/>
              </a:solidFill>
              <a:latin typeface="Times New Roman" panose="02020603050405020304" pitchFamily="18" charset="0"/>
              <a:cs typeface="Times New Roman" panose="02020603050405020304" pitchFamily="18" charset="0"/>
            </a:rPr>
            <a:t> </a:t>
          </a:r>
          <a:r>
            <a:rPr lang="ru-RU" sz="1400" kern="1200" dirty="0">
              <a:solidFill>
                <a:schemeClr val="tx1"/>
              </a:solidFill>
              <a:latin typeface="Times New Roman" panose="02020603050405020304" pitchFamily="18" charset="0"/>
              <a:cs typeface="Times New Roman" panose="02020603050405020304" pitchFamily="18" charset="0"/>
            </a:rPr>
            <a:t>Общая информация </a:t>
          </a:r>
        </a:p>
      </dsp:txBody>
      <dsp:txXfrm>
        <a:off x="2518" y="554646"/>
        <a:ext cx="1998053" cy="1198832"/>
      </dsp:txXfrm>
    </dsp:sp>
    <dsp:sp modelId="{D5712B8A-B98E-4ADA-9AB7-41E128CED6E0}">
      <dsp:nvSpPr>
        <dsp:cNvPr id="0" name=""/>
        <dsp:cNvSpPr/>
      </dsp:nvSpPr>
      <dsp:spPr>
        <a:xfrm>
          <a:off x="2200377" y="554646"/>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2.</a:t>
          </a:r>
          <a:r>
            <a:rPr lang="en-US" sz="1200" kern="1200" dirty="0">
              <a:solidFill>
                <a:schemeClr val="tx1"/>
              </a:solidFill>
              <a:latin typeface="Times New Roman" panose="02020603050405020304" pitchFamily="18" charset="0"/>
              <a:cs typeface="Times New Roman" panose="02020603050405020304" pitchFamily="18" charset="0"/>
            </a:rPr>
            <a:t> </a:t>
          </a:r>
          <a:r>
            <a:rPr lang="ru-RU" sz="1200" kern="1200" dirty="0">
              <a:solidFill>
                <a:schemeClr val="tx1"/>
              </a:solidFill>
              <a:latin typeface="Times New Roman" panose="02020603050405020304" pitchFamily="18" charset="0"/>
              <a:cs typeface="Times New Roman" panose="02020603050405020304" pitchFamily="18" charset="0"/>
            </a:rPr>
            <a:t>Описание проблемы, на решение которой направлено предлагаемое правовое регулирование</a:t>
          </a:r>
        </a:p>
      </dsp:txBody>
      <dsp:txXfrm>
        <a:off x="2200377" y="554646"/>
        <a:ext cx="1998053" cy="1198832"/>
      </dsp:txXfrm>
    </dsp:sp>
    <dsp:sp modelId="{73847B4C-5FEC-4B46-A1F1-28CCAB605A38}">
      <dsp:nvSpPr>
        <dsp:cNvPr id="0" name=""/>
        <dsp:cNvSpPr/>
      </dsp:nvSpPr>
      <dsp:spPr>
        <a:xfrm>
          <a:off x="4398236" y="554646"/>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3. Определение целей предлагаемого правового регулирования и индикаторов для оценки их достижения</a:t>
          </a:r>
        </a:p>
      </dsp:txBody>
      <dsp:txXfrm>
        <a:off x="4398236" y="554646"/>
        <a:ext cx="1998053" cy="1198832"/>
      </dsp:txXfrm>
    </dsp:sp>
    <dsp:sp modelId="{0AA470E5-554C-4CCA-96EF-952D0CDA67D9}">
      <dsp:nvSpPr>
        <dsp:cNvPr id="0" name=""/>
        <dsp:cNvSpPr/>
      </dsp:nvSpPr>
      <dsp:spPr>
        <a:xfrm>
          <a:off x="6596095" y="554646"/>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4. Качественная характеристика и оценка численности потенциальных адресатов предлагаемого правового регулирования</a:t>
          </a:r>
        </a:p>
      </dsp:txBody>
      <dsp:txXfrm>
        <a:off x="6596095" y="554646"/>
        <a:ext cx="1998053" cy="1198832"/>
      </dsp:txXfrm>
    </dsp:sp>
    <dsp:sp modelId="{3ACD8452-2FA5-4A36-A1F5-1782623D716B}">
      <dsp:nvSpPr>
        <dsp:cNvPr id="0" name=""/>
        <dsp:cNvSpPr/>
      </dsp:nvSpPr>
      <dsp:spPr>
        <a:xfrm>
          <a:off x="2518" y="1953283"/>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rtl="0">
            <a:lnSpc>
              <a:spcPct val="90000"/>
            </a:lnSpc>
            <a:spcBef>
              <a:spcPct val="0"/>
            </a:spcBef>
            <a:spcAft>
              <a:spcPct val="35000"/>
            </a:spcAft>
          </a:pPr>
          <a:r>
            <a:rPr lang="ru-RU" sz="1100" kern="1200" dirty="0">
              <a:solidFill>
                <a:schemeClr val="tx1"/>
              </a:solidFill>
              <a:latin typeface="Times New Roman" panose="02020603050405020304" pitchFamily="18" charset="0"/>
              <a:cs typeface="Times New Roman" panose="02020603050405020304" pitchFamily="18" charset="0"/>
            </a:rPr>
            <a:t>5. Изменение функций (полномочий, обязанностей, прав) органов исполнительной власти Республики Дагестан, а также порядка их реализации в связи с введением предлагаемого правового регулирования</a:t>
          </a:r>
        </a:p>
      </dsp:txBody>
      <dsp:txXfrm>
        <a:off x="2518" y="1953283"/>
        <a:ext cx="1998053" cy="1198832"/>
      </dsp:txXfrm>
    </dsp:sp>
    <dsp:sp modelId="{36B69267-DB5C-409F-866F-C1D62FE5435C}">
      <dsp:nvSpPr>
        <dsp:cNvPr id="0" name=""/>
        <dsp:cNvSpPr/>
      </dsp:nvSpPr>
      <dsp:spPr>
        <a:xfrm>
          <a:off x="2200377" y="1953283"/>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6. Оценка дополнительных расходов (доходов) республиканского бюджета Республики Дагестан, связанных с введением предлагаемого правового регулирования</a:t>
          </a:r>
        </a:p>
      </dsp:txBody>
      <dsp:txXfrm>
        <a:off x="2200377" y="1953283"/>
        <a:ext cx="1998053" cy="1198832"/>
      </dsp:txXfrm>
    </dsp:sp>
    <dsp:sp modelId="{03E7C9E7-31A1-4CAE-889A-5D0F777F5A78}">
      <dsp:nvSpPr>
        <dsp:cNvPr id="0" name=""/>
        <dsp:cNvSpPr/>
      </dsp:nvSpPr>
      <dsp:spPr>
        <a:xfrm>
          <a:off x="4398236" y="1953283"/>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7. Изменение обязанностей (ограничений) потенциальных адресатов предлагаемого правового регулирования и связанные с ними дополнительные расходы (доходы)</a:t>
          </a:r>
        </a:p>
      </dsp:txBody>
      <dsp:txXfrm>
        <a:off x="4398236" y="1953283"/>
        <a:ext cx="1998053" cy="1198832"/>
      </dsp:txXfrm>
    </dsp:sp>
    <dsp:sp modelId="{2A1FB7ED-1D06-494B-8859-675830CF4087}">
      <dsp:nvSpPr>
        <dsp:cNvPr id="0" name=""/>
        <dsp:cNvSpPr/>
      </dsp:nvSpPr>
      <dsp:spPr>
        <a:xfrm>
          <a:off x="6596095" y="1953283"/>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8. Оценка рисков неблагоприятных последствий применения предлагаемого правового регулирования</a:t>
          </a:r>
        </a:p>
      </dsp:txBody>
      <dsp:txXfrm>
        <a:off x="6596095" y="1953283"/>
        <a:ext cx="1998053" cy="1198832"/>
      </dsp:txXfrm>
    </dsp:sp>
    <dsp:sp modelId="{DD351297-9F4C-43E3-BABF-B0407B6FF5AA}">
      <dsp:nvSpPr>
        <dsp:cNvPr id="0" name=""/>
        <dsp:cNvSpPr/>
      </dsp:nvSpPr>
      <dsp:spPr>
        <a:xfrm>
          <a:off x="1101448" y="3351921"/>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9. Сравнение возможных вариантов решения проблемы</a:t>
          </a:r>
        </a:p>
      </dsp:txBody>
      <dsp:txXfrm>
        <a:off x="1101448" y="3351921"/>
        <a:ext cx="1998053" cy="1198832"/>
      </dsp:txXfrm>
    </dsp:sp>
    <dsp:sp modelId="{4491FB36-08E2-4AA4-A292-419D45F144EE}">
      <dsp:nvSpPr>
        <dsp:cNvPr id="0" name=""/>
        <dsp:cNvSpPr/>
      </dsp:nvSpPr>
      <dsp:spPr>
        <a:xfrm>
          <a:off x="3299307" y="3351921"/>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66725" rtl="0">
            <a:lnSpc>
              <a:spcPct val="90000"/>
            </a:lnSpc>
            <a:spcBef>
              <a:spcPct val="0"/>
            </a:spcBef>
            <a:spcAft>
              <a:spcPct val="35000"/>
            </a:spcAft>
          </a:pPr>
          <a:r>
            <a:rPr lang="ru-RU" sz="1050" kern="1200" dirty="0">
              <a:solidFill>
                <a:schemeClr val="tx1"/>
              </a:solidFill>
              <a:latin typeface="Times New Roman" panose="02020603050405020304" pitchFamily="18" charset="0"/>
              <a:cs typeface="Times New Roman" panose="02020603050405020304" pitchFamily="18" charset="0"/>
            </a:rPr>
            <a:t>10. Оценка необходимости установления переходного периода и (или) отсрочки вступления в силу проекта акта либо необходимость распространения предлагаемого правового регулирования на ранее возникшие отношения</a:t>
          </a:r>
        </a:p>
      </dsp:txBody>
      <dsp:txXfrm>
        <a:off x="3299307" y="3351921"/>
        <a:ext cx="1998053" cy="1198832"/>
      </dsp:txXfrm>
    </dsp:sp>
    <dsp:sp modelId="{FC74DE09-9C7D-44CE-BF8A-2AD18DEE1397}">
      <dsp:nvSpPr>
        <dsp:cNvPr id="0" name=""/>
        <dsp:cNvSpPr/>
      </dsp:nvSpPr>
      <dsp:spPr>
        <a:xfrm>
          <a:off x="5497166" y="3351921"/>
          <a:ext cx="1998053" cy="1198832"/>
        </a:xfrm>
        <a:prstGeom prst="rect">
          <a:avLst/>
        </a:prstGeom>
        <a:solidFill>
          <a:schemeClr val="accent3">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rtl="0">
            <a:lnSpc>
              <a:spcPct val="90000"/>
            </a:lnSpc>
            <a:spcBef>
              <a:spcPct val="0"/>
            </a:spcBef>
            <a:spcAft>
              <a:spcPct val="35000"/>
            </a:spcAft>
          </a:pPr>
          <a:r>
            <a:rPr lang="ru-RU" sz="1200" kern="1200" dirty="0">
              <a:solidFill>
                <a:schemeClr val="tx1"/>
              </a:solidFill>
              <a:latin typeface="Times New Roman" panose="02020603050405020304" pitchFamily="18" charset="0"/>
              <a:cs typeface="Times New Roman" panose="02020603050405020304" pitchFamily="18" charset="0"/>
            </a:rPr>
            <a:t>11. Информация о сроках проведения публичных консультаций по проекту акта и сводному отчету</a:t>
          </a:r>
        </a:p>
      </dsp:txBody>
      <dsp:txXfrm>
        <a:off x="5497166" y="3351921"/>
        <a:ext cx="1998053" cy="119883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5D7ACE-F991-49E1-8C3F-9D2B1746CC73}">
      <dsp:nvSpPr>
        <dsp:cNvPr id="0" name=""/>
        <dsp:cNvSpPr/>
      </dsp:nvSpPr>
      <dsp:spPr>
        <a:xfrm>
          <a:off x="0" y="14386"/>
          <a:ext cx="8596668" cy="191880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Приводится сравнение возможных альтернативных способов предлагаемого правового регулирования, направленных на решение выявленной проблемы. Выбранный способ регулирования должен обеспечивать достижение заявленных целей предлагаемого правового регулирования, решая существующую проблему либо существенно снижая ее негативные эффекты, при более низких затратах на его реализацию</a:t>
          </a:r>
        </a:p>
      </dsp:txBody>
      <dsp:txXfrm>
        <a:off x="93668" y="108054"/>
        <a:ext cx="8409332" cy="1731464"/>
      </dsp:txXfrm>
    </dsp:sp>
    <dsp:sp modelId="{0A6315D4-DA1B-40CB-A38F-0C915A6952B3}">
      <dsp:nvSpPr>
        <dsp:cNvPr id="0" name=""/>
        <dsp:cNvSpPr/>
      </dsp:nvSpPr>
      <dsp:spPr>
        <a:xfrm>
          <a:off x="0" y="1947586"/>
          <a:ext cx="8596668" cy="1918800"/>
        </a:xfrm>
        <a:prstGeom prst="round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ru-RU" sz="2000" kern="1200" dirty="0">
              <a:solidFill>
                <a:schemeClr val="tx1"/>
              </a:solidFill>
              <a:latin typeface="Times New Roman" panose="02020603050405020304" pitchFamily="18" charset="0"/>
              <a:cs typeface="Times New Roman" panose="02020603050405020304" pitchFamily="18" charset="0"/>
            </a:rPr>
            <a:t>Способы решения проблемы, их описание и количественные оценки могут быть уточнены и дополнены в сравнении с данными, приводившимися в форме уведомления об обсуждении предлагаемого правового регулирования</a:t>
          </a:r>
        </a:p>
      </dsp:txBody>
      <dsp:txXfrm>
        <a:off x="93668" y="2041254"/>
        <a:ext cx="8409332" cy="1731464"/>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9D41FC-CF0A-4128-8086-6889FE600AE6}">
      <dsp:nvSpPr>
        <dsp:cNvPr id="0" name=""/>
        <dsp:cNvSpPr/>
      </dsp:nvSpPr>
      <dsp:spPr>
        <a:xfrm>
          <a:off x="0" y="798735"/>
          <a:ext cx="8945132" cy="548865"/>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Предполагаемая дата вступления в силу нормативного правового акта </a:t>
          </a:r>
        </a:p>
      </dsp:txBody>
      <dsp:txXfrm>
        <a:off x="26793" y="825528"/>
        <a:ext cx="8891546" cy="495279"/>
      </dsp:txXfrm>
    </dsp:sp>
    <dsp:sp modelId="{472E6CD0-9A15-4BB5-9FD3-3F93BCBDCA7D}">
      <dsp:nvSpPr>
        <dsp:cNvPr id="0" name=""/>
        <dsp:cNvSpPr/>
      </dsp:nvSpPr>
      <dsp:spPr>
        <a:xfrm>
          <a:off x="0" y="1296419"/>
          <a:ext cx="8945132" cy="548865"/>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Необходимость установления переходного периода </a:t>
          </a:r>
        </a:p>
      </dsp:txBody>
      <dsp:txXfrm>
        <a:off x="26793" y="1323212"/>
        <a:ext cx="8891546" cy="495279"/>
      </dsp:txXfrm>
    </dsp:sp>
    <dsp:sp modelId="{41B66191-C5BD-4B26-9DD2-4C0A38146316}">
      <dsp:nvSpPr>
        <dsp:cNvPr id="0" name=""/>
        <dsp:cNvSpPr/>
      </dsp:nvSpPr>
      <dsp:spPr>
        <a:xfrm>
          <a:off x="0" y="1855382"/>
          <a:ext cx="8945132" cy="548865"/>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Необходимость установления отсрочки вступления в силу проекта нормативного правового акта </a:t>
          </a:r>
        </a:p>
      </dsp:txBody>
      <dsp:txXfrm>
        <a:off x="26793" y="1882175"/>
        <a:ext cx="8891546" cy="495279"/>
      </dsp:txXfrm>
    </dsp:sp>
    <dsp:sp modelId="{F00B9867-14FA-4FA7-AC32-B07EFAF7E843}">
      <dsp:nvSpPr>
        <dsp:cNvPr id="0" name=""/>
        <dsp:cNvSpPr/>
      </dsp:nvSpPr>
      <dsp:spPr>
        <a:xfrm>
          <a:off x="0" y="2414344"/>
          <a:ext cx="8945132" cy="548865"/>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Если отдельные положения проекта нормативного правового акта вступают в силу в разное время, приводятся такие положения (ссылки на них) и даты их вступления в силу </a:t>
          </a:r>
        </a:p>
      </dsp:txBody>
      <dsp:txXfrm>
        <a:off x="26793" y="2441137"/>
        <a:ext cx="8891546" cy="495279"/>
      </dsp:txXfrm>
    </dsp:sp>
    <dsp:sp modelId="{F190F988-CE1A-46D3-A977-128FE4B4FEBD}">
      <dsp:nvSpPr>
        <dsp:cNvPr id="0" name=""/>
        <dsp:cNvSpPr/>
      </dsp:nvSpPr>
      <dsp:spPr>
        <a:xfrm>
          <a:off x="0" y="2973307"/>
          <a:ext cx="8945132" cy="816525"/>
        </a:xfrm>
        <a:prstGeom prst="round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ru-RU" sz="1400" kern="1200" dirty="0">
              <a:solidFill>
                <a:schemeClr val="tx1"/>
              </a:solidFill>
              <a:latin typeface="Times New Roman" panose="02020603050405020304" pitchFamily="18" charset="0"/>
              <a:cs typeface="Times New Roman" panose="02020603050405020304" pitchFamily="18" charset="0"/>
            </a:rPr>
            <a:t>Если установлен переходный период и (или) отсрочка вступления в силу проекта нормативного правового акта, приводится обоснование отсрочки. Необходимость переходного периода или отсрочки вступления в силу проекта нормативного правового акта обосновываются технологическими, экономическими, организационными и иными ограничениями, не позволяющими участникам отношений, включая органы государственной власти и местного самоуправления, немедленно приступить к исполнению новых обязанностей</a:t>
          </a:r>
        </a:p>
      </dsp:txBody>
      <dsp:txXfrm>
        <a:off x="39859" y="3013166"/>
        <a:ext cx="8865414" cy="736807"/>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CBEF7C-AFAE-41DE-9C43-11DDC5C02555}">
      <dsp:nvSpPr>
        <dsp:cNvPr id="0" name=""/>
        <dsp:cNvSpPr/>
      </dsp:nvSpPr>
      <dsp:spPr>
        <a:xfrm>
          <a:off x="-4901962" y="-751175"/>
          <a:ext cx="5838254" cy="5838254"/>
        </a:xfrm>
        <a:prstGeom prst="blockArc">
          <a:avLst>
            <a:gd name="adj1" fmla="val 18900000"/>
            <a:gd name="adj2" fmla="val 2700000"/>
            <a:gd name="adj3" fmla="val 370"/>
          </a:avLst>
        </a:prstGeom>
        <a:noFill/>
        <a:ln w="19050" cap="rnd" cmpd="sng" algn="ctr">
          <a:solidFill>
            <a:schemeClr val="accent3">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D5A18C02-98A4-40A7-820B-46A456339EED}">
      <dsp:nvSpPr>
        <dsp:cNvPr id="0" name=""/>
        <dsp:cNvSpPr/>
      </dsp:nvSpPr>
      <dsp:spPr>
        <a:xfrm>
          <a:off x="409663" y="270907"/>
          <a:ext cx="8127523" cy="542161"/>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0341"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Срок, в течение которого принимались предложения в связи с публичными консультациями по проекту акта и сводному отчету об ОРВ</a:t>
          </a:r>
        </a:p>
      </dsp:txBody>
      <dsp:txXfrm>
        <a:off x="409663" y="270907"/>
        <a:ext cx="8127523" cy="542161"/>
      </dsp:txXfrm>
    </dsp:sp>
    <dsp:sp modelId="{6FDE5253-218B-4C0D-94E7-CEDD77F60CCF}">
      <dsp:nvSpPr>
        <dsp:cNvPr id="0" name=""/>
        <dsp:cNvSpPr/>
      </dsp:nvSpPr>
      <dsp:spPr>
        <a:xfrm>
          <a:off x="70812" y="203137"/>
          <a:ext cx="677701" cy="677701"/>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1BF5D164-A1AE-4364-B6B4-2CEF2E58A15D}">
      <dsp:nvSpPr>
        <dsp:cNvPr id="0" name=""/>
        <dsp:cNvSpPr/>
      </dsp:nvSpPr>
      <dsp:spPr>
        <a:xfrm>
          <a:off x="798160" y="1083889"/>
          <a:ext cx="7739026" cy="542161"/>
        </a:xfrm>
        <a:prstGeom prst="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0341"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Сведения о количестве замечаний и предложений, полученных в ходе публичных консультаций по проекту акта</a:t>
          </a:r>
        </a:p>
      </dsp:txBody>
      <dsp:txXfrm>
        <a:off x="798160" y="1083889"/>
        <a:ext cx="7739026" cy="542161"/>
      </dsp:txXfrm>
    </dsp:sp>
    <dsp:sp modelId="{FF73B05F-6B4A-4132-98F9-A5572381F15A}">
      <dsp:nvSpPr>
        <dsp:cNvPr id="0" name=""/>
        <dsp:cNvSpPr/>
      </dsp:nvSpPr>
      <dsp:spPr>
        <a:xfrm>
          <a:off x="459309" y="1016119"/>
          <a:ext cx="677701" cy="677701"/>
        </a:xfrm>
        <a:prstGeom prst="ellipse">
          <a:avLst/>
        </a:prstGeom>
        <a:solidFill>
          <a:schemeClr val="lt1">
            <a:hueOff val="0"/>
            <a:satOff val="0"/>
            <a:lumOff val="0"/>
            <a:alphaOff val="0"/>
          </a:schemeClr>
        </a:solidFill>
        <a:ln w="12700" cap="rnd" cmpd="sng" algn="ctr">
          <a:solidFill>
            <a:schemeClr val="accent2">
              <a:hueOff val="-741071"/>
              <a:satOff val="3550"/>
              <a:lumOff val="3284"/>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9F1E9DAE-CF82-4209-80E3-3DE5FFCC1F16}">
      <dsp:nvSpPr>
        <dsp:cNvPr id="0" name=""/>
        <dsp:cNvSpPr/>
      </dsp:nvSpPr>
      <dsp:spPr>
        <a:xfrm>
          <a:off x="917398" y="1896871"/>
          <a:ext cx="7619788" cy="542161"/>
        </a:xfrm>
        <a:prstGeom prst="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0341"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Полный электронный адрес размещения сводки предложений, поступивших по итогам проведения публичных консультаций по проекту акта</a:t>
          </a:r>
        </a:p>
      </dsp:txBody>
      <dsp:txXfrm>
        <a:off x="917398" y="1896871"/>
        <a:ext cx="7619788" cy="542161"/>
      </dsp:txXfrm>
    </dsp:sp>
    <dsp:sp modelId="{8B0B912F-59E5-48A8-B657-309B2CBD9498}">
      <dsp:nvSpPr>
        <dsp:cNvPr id="0" name=""/>
        <dsp:cNvSpPr/>
      </dsp:nvSpPr>
      <dsp:spPr>
        <a:xfrm>
          <a:off x="578547" y="1829101"/>
          <a:ext cx="677701" cy="677701"/>
        </a:xfrm>
        <a:prstGeom prst="ellipse">
          <a:avLst/>
        </a:prstGeom>
        <a:solidFill>
          <a:schemeClr val="lt1">
            <a:hueOff val="0"/>
            <a:satOff val="0"/>
            <a:lumOff val="0"/>
            <a:alphaOff val="0"/>
          </a:schemeClr>
        </a:solidFill>
        <a:ln w="12700" cap="rnd" cmpd="sng" algn="ctr">
          <a:solidFill>
            <a:schemeClr val="accent2">
              <a:hueOff val="-1482143"/>
              <a:satOff val="7100"/>
              <a:lumOff val="6569"/>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539FCF96-6A59-432A-BC83-B252EF4E5AD1}">
      <dsp:nvSpPr>
        <dsp:cNvPr id="0" name=""/>
        <dsp:cNvSpPr/>
      </dsp:nvSpPr>
      <dsp:spPr>
        <a:xfrm>
          <a:off x="798160" y="2709853"/>
          <a:ext cx="7739026" cy="542161"/>
        </a:xfrm>
        <a:prstGeom prst="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0341"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Приложение: сводки предложений, поступивших в ходе публичных консультаций, проводившихся в ходе процедуры ОРВ, с указанием сведений об их учете или причинах отклонения</a:t>
          </a:r>
        </a:p>
      </dsp:txBody>
      <dsp:txXfrm>
        <a:off x="798160" y="2709853"/>
        <a:ext cx="7739026" cy="542161"/>
      </dsp:txXfrm>
    </dsp:sp>
    <dsp:sp modelId="{8F4F5683-67AA-4498-A152-F7CB27983616}">
      <dsp:nvSpPr>
        <dsp:cNvPr id="0" name=""/>
        <dsp:cNvSpPr/>
      </dsp:nvSpPr>
      <dsp:spPr>
        <a:xfrm>
          <a:off x="459309" y="2642083"/>
          <a:ext cx="677701" cy="677701"/>
        </a:xfrm>
        <a:prstGeom prst="ellipse">
          <a:avLst/>
        </a:prstGeom>
        <a:solidFill>
          <a:schemeClr val="lt1">
            <a:hueOff val="0"/>
            <a:satOff val="0"/>
            <a:lumOff val="0"/>
            <a:alphaOff val="0"/>
          </a:schemeClr>
        </a:solidFill>
        <a:ln w="12700" cap="rnd" cmpd="sng" algn="ctr">
          <a:solidFill>
            <a:schemeClr val="accent2">
              <a:hueOff val="-2223214"/>
              <a:satOff val="10650"/>
              <a:lumOff val="9853"/>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3A3EA4DD-6F08-4D94-B5FE-A1E727293F63}">
      <dsp:nvSpPr>
        <dsp:cNvPr id="0" name=""/>
        <dsp:cNvSpPr/>
      </dsp:nvSpPr>
      <dsp:spPr>
        <a:xfrm>
          <a:off x="409663" y="3522835"/>
          <a:ext cx="8127523" cy="542161"/>
        </a:xfrm>
        <a:prstGeom prst="rect">
          <a:avLst/>
        </a:prstGeom>
        <a:gradFill rotWithShape="0">
          <a:gsLst>
            <a:gs pos="0">
              <a:schemeClr val="accent2">
                <a:hueOff val="-2964285"/>
                <a:satOff val="14200"/>
                <a:lumOff val="13137"/>
                <a:alphaOff val="0"/>
                <a:tint val="96000"/>
                <a:lumMod val="100000"/>
              </a:schemeClr>
            </a:gs>
            <a:gs pos="78000">
              <a:schemeClr val="accent2">
                <a:hueOff val="-2964285"/>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30341" tIns="40640" rIns="40640" bIns="40640" numCol="1" spcCol="1270" anchor="ctr" anchorCtr="0">
          <a:noAutofit/>
        </a:bodyPr>
        <a:lstStyle/>
        <a:p>
          <a:pPr lvl="0" algn="l" defTabSz="711200">
            <a:lnSpc>
              <a:spcPct val="90000"/>
            </a:lnSpc>
            <a:spcBef>
              <a:spcPct val="0"/>
            </a:spcBef>
            <a:spcAft>
              <a:spcPct val="35000"/>
            </a:spcAft>
          </a:pPr>
          <a:r>
            <a:rPr lang="ru-RU" sz="1600" kern="1200" dirty="0">
              <a:solidFill>
                <a:schemeClr val="tx1"/>
              </a:solidFill>
              <a:latin typeface="Times New Roman" panose="02020603050405020304" pitchFamily="18" charset="0"/>
              <a:cs typeface="Times New Roman" panose="02020603050405020304" pitchFamily="18" charset="0"/>
            </a:rPr>
            <a:t>Иные приложения (по усмотрению органа-разработчика)</a:t>
          </a:r>
        </a:p>
      </dsp:txBody>
      <dsp:txXfrm>
        <a:off x="409663" y="3522835"/>
        <a:ext cx="8127523" cy="542161"/>
      </dsp:txXfrm>
    </dsp:sp>
    <dsp:sp modelId="{4542BCB3-15E6-47C3-A257-0880756D8391}">
      <dsp:nvSpPr>
        <dsp:cNvPr id="0" name=""/>
        <dsp:cNvSpPr/>
      </dsp:nvSpPr>
      <dsp:spPr>
        <a:xfrm>
          <a:off x="70812" y="3455065"/>
          <a:ext cx="677701" cy="677701"/>
        </a:xfrm>
        <a:prstGeom prst="ellipse">
          <a:avLst/>
        </a:prstGeom>
        <a:solidFill>
          <a:schemeClr val="lt1">
            <a:hueOff val="0"/>
            <a:satOff val="0"/>
            <a:lumOff val="0"/>
            <a:alphaOff val="0"/>
          </a:schemeClr>
        </a:solidFill>
        <a:ln w="12700" cap="rnd" cmpd="sng" algn="ctr">
          <a:solidFill>
            <a:schemeClr val="accent2">
              <a:hueOff val="-2964285"/>
              <a:satOff val="14200"/>
              <a:lumOff val="13137"/>
              <a:alphaOff val="0"/>
            </a:schemeClr>
          </a:solidFill>
          <a:prstDash val="solid"/>
        </a:ln>
        <a:effectLst>
          <a:outerShdw blurRad="38100" dist="254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02BC06-D352-4781-9E1D-57B72557180A}">
      <dsp:nvSpPr>
        <dsp:cNvPr id="0" name=""/>
        <dsp:cNvSpPr/>
      </dsp:nvSpPr>
      <dsp:spPr>
        <a:xfrm>
          <a:off x="-4387787" y="-673007"/>
          <a:ext cx="5227451" cy="5227451"/>
        </a:xfrm>
        <a:prstGeom prst="blockArc">
          <a:avLst>
            <a:gd name="adj1" fmla="val 18900000"/>
            <a:gd name="adj2" fmla="val 2700000"/>
            <a:gd name="adj3" fmla="val 413"/>
          </a:avLst>
        </a:prstGeom>
        <a:noFill/>
        <a:ln w="19050" cap="rnd" cmpd="sng" algn="ctr">
          <a:solidFill>
            <a:schemeClr val="accent3">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9DFB9A98-7322-4A9A-B530-7B160E90B9B3}">
      <dsp:nvSpPr>
        <dsp:cNvPr id="0" name=""/>
        <dsp:cNvSpPr/>
      </dsp:nvSpPr>
      <dsp:spPr>
        <a:xfrm>
          <a:off x="540004" y="388143"/>
          <a:ext cx="8004004" cy="776287"/>
        </a:xfrm>
        <a:prstGeom prst="rect">
          <a:avLst/>
        </a:prstGeom>
        <a:solidFill>
          <a:schemeClr val="accent2">
            <a:hueOff val="0"/>
            <a:satOff val="0"/>
            <a:lumOff val="0"/>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16178" tIns="50800" rIns="50800" bIns="50800" numCol="1" spcCol="1270" anchor="ctr" anchorCtr="0">
          <a:noAutofit/>
        </a:bodyPr>
        <a:lstStyle/>
        <a:p>
          <a:pPr lvl="0" algn="l" defTabSz="889000">
            <a:lnSpc>
              <a:spcPct val="90000"/>
            </a:lnSpc>
            <a:spcBef>
              <a:spcPct val="0"/>
            </a:spcBef>
            <a:spcAft>
              <a:spcPct val="35000"/>
            </a:spcAft>
          </a:pPr>
          <a:r>
            <a:rPr lang="ru-RU" sz="2000" kern="1200" dirty="0"/>
            <a:t>НЕКОРРЕКТНО СФОРМУЛИРОВАННАЯ ПРОБЛЕМА, НА РЕШЕНИЕ КОТОРОЙ НАПРАВЛЕНО ПРАВОВОЕ РЕГУЛИРОВАНИЕ</a:t>
          </a:r>
        </a:p>
      </dsp:txBody>
      <dsp:txXfrm>
        <a:off x="540004" y="388143"/>
        <a:ext cx="8004004" cy="776287"/>
      </dsp:txXfrm>
    </dsp:sp>
    <dsp:sp modelId="{F086AD4C-23E6-4DCF-B9C6-7CF2094ABE37}">
      <dsp:nvSpPr>
        <dsp:cNvPr id="0" name=""/>
        <dsp:cNvSpPr/>
      </dsp:nvSpPr>
      <dsp:spPr>
        <a:xfrm>
          <a:off x="54824" y="291107"/>
          <a:ext cx="970359" cy="97035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395E45FB-4728-4F4C-A5EE-34E5C9EBAC69}">
      <dsp:nvSpPr>
        <dsp:cNvPr id="0" name=""/>
        <dsp:cNvSpPr/>
      </dsp:nvSpPr>
      <dsp:spPr>
        <a:xfrm>
          <a:off x="822184" y="1552574"/>
          <a:ext cx="7721824" cy="776287"/>
        </a:xfrm>
        <a:prstGeom prst="rect">
          <a:avLst/>
        </a:prstGeom>
        <a:solidFill>
          <a:schemeClr val="accent2">
            <a:hueOff val="-1482143"/>
            <a:satOff val="7100"/>
            <a:lumOff val="6569"/>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16178" tIns="50800" rIns="50800" bIns="50800" numCol="1" spcCol="1270" anchor="ctr" anchorCtr="0">
          <a:noAutofit/>
        </a:bodyPr>
        <a:lstStyle/>
        <a:p>
          <a:pPr lvl="0" algn="l" defTabSz="889000">
            <a:lnSpc>
              <a:spcPct val="90000"/>
            </a:lnSpc>
            <a:spcBef>
              <a:spcPct val="0"/>
            </a:spcBef>
            <a:spcAft>
              <a:spcPct val="35000"/>
            </a:spcAft>
          </a:pPr>
          <a:r>
            <a:rPr lang="ru-RU" sz="2000" kern="1200" dirty="0"/>
            <a:t>НЕПРАВИЛЬНО ОПРЕДЕЛЕННЫЕ ЦЕЛИ ПРАВОВОГО РЕГУЛИРОВАНИЯ</a:t>
          </a:r>
        </a:p>
      </dsp:txBody>
      <dsp:txXfrm>
        <a:off x="822184" y="1552574"/>
        <a:ext cx="7721824" cy="776287"/>
      </dsp:txXfrm>
    </dsp:sp>
    <dsp:sp modelId="{89DC0327-4367-47D7-A725-66B3FAF18E4C}">
      <dsp:nvSpPr>
        <dsp:cNvPr id="0" name=""/>
        <dsp:cNvSpPr/>
      </dsp:nvSpPr>
      <dsp:spPr>
        <a:xfrm>
          <a:off x="337004" y="1455538"/>
          <a:ext cx="970359" cy="97035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924A0056-FAF1-4C06-B34C-8D9721064FBA}">
      <dsp:nvSpPr>
        <dsp:cNvPr id="0" name=""/>
        <dsp:cNvSpPr/>
      </dsp:nvSpPr>
      <dsp:spPr>
        <a:xfrm>
          <a:off x="540004" y="2717005"/>
          <a:ext cx="8004004" cy="776287"/>
        </a:xfrm>
        <a:prstGeom prst="rect">
          <a:avLst/>
        </a:prstGeom>
        <a:solidFill>
          <a:schemeClr val="accent2">
            <a:hueOff val="-2964285"/>
            <a:satOff val="14200"/>
            <a:lumOff val="13137"/>
            <a:alphaOff val="0"/>
          </a:schemeClr>
        </a:solidFill>
        <a:ln>
          <a:noFill/>
        </a:ln>
        <a:effectLst>
          <a:outerShdw blurRad="38100" dist="254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16178" tIns="50800" rIns="50800" bIns="50800" numCol="1" spcCol="1270" anchor="ctr" anchorCtr="0">
          <a:noAutofit/>
        </a:bodyPr>
        <a:lstStyle/>
        <a:p>
          <a:pPr lvl="0" algn="l" defTabSz="889000">
            <a:lnSpc>
              <a:spcPct val="90000"/>
            </a:lnSpc>
            <a:spcBef>
              <a:spcPct val="0"/>
            </a:spcBef>
            <a:spcAft>
              <a:spcPct val="35000"/>
            </a:spcAft>
          </a:pPr>
          <a:r>
            <a:rPr lang="ru-RU" sz="2000" kern="1200" dirty="0"/>
            <a:t>НЕКОРРЕТНЫЕ ИНДИКАТОРЫ ДОСТИЖЕНИЯ ЦЕЛЕЙ ПРАВОВОГО РЕГУЛИРОВАНИЯ</a:t>
          </a:r>
        </a:p>
      </dsp:txBody>
      <dsp:txXfrm>
        <a:off x="540004" y="2717005"/>
        <a:ext cx="8004004" cy="776287"/>
      </dsp:txXfrm>
    </dsp:sp>
    <dsp:sp modelId="{C2C69BBF-75D6-4995-BB45-91CD2108B1B7}">
      <dsp:nvSpPr>
        <dsp:cNvPr id="0" name=""/>
        <dsp:cNvSpPr/>
      </dsp:nvSpPr>
      <dsp:spPr>
        <a:xfrm>
          <a:off x="54824" y="2619969"/>
          <a:ext cx="970359" cy="97035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F30DF-755E-4AE3-B58D-9E24A1159004}">
      <dsp:nvSpPr>
        <dsp:cNvPr id="0" name=""/>
        <dsp:cNvSpPr/>
      </dsp:nvSpPr>
      <dsp:spPr>
        <a:xfrm>
          <a:off x="0" y="387"/>
          <a:ext cx="8596668" cy="849420"/>
        </a:xfrm>
        <a:prstGeom prst="roundRect">
          <a:avLst/>
        </a:prstGeom>
        <a:gradFill rotWithShape="0">
          <a:gsLst>
            <a:gs pos="0">
              <a:schemeClr val="accent3">
                <a:shade val="80000"/>
                <a:hueOff val="0"/>
                <a:satOff val="0"/>
                <a:lumOff val="0"/>
                <a:alphaOff val="0"/>
                <a:tint val="96000"/>
                <a:lumMod val="100000"/>
              </a:schemeClr>
            </a:gs>
            <a:gs pos="78000">
              <a:schemeClr val="accent3">
                <a:shade val="8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ru-RU" sz="2200" kern="1200" dirty="0"/>
            <a:t>Краткие сведения о проведенной оценке регулирующего воздействия проекта нормативного правового акта, включая:</a:t>
          </a:r>
        </a:p>
      </dsp:txBody>
      <dsp:txXfrm>
        <a:off x="41465" y="41852"/>
        <a:ext cx="8513738" cy="766490"/>
      </dsp:txXfrm>
    </dsp:sp>
    <dsp:sp modelId="{184A29E2-06FE-4384-8D97-3E953506E873}">
      <dsp:nvSpPr>
        <dsp:cNvPr id="0" name=""/>
        <dsp:cNvSpPr/>
      </dsp:nvSpPr>
      <dsp:spPr>
        <a:xfrm>
          <a:off x="0" y="849807"/>
          <a:ext cx="8596668" cy="3187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7940" rIns="156464" bIns="27940" numCol="1" spcCol="1270" anchor="t" anchorCtr="0">
          <a:noAutofit/>
        </a:bodyPr>
        <a:lstStyle/>
        <a:p>
          <a:pPr marL="171450" lvl="1" indent="-171450" algn="l" defTabSz="755650" rtl="0">
            <a:lnSpc>
              <a:spcPct val="90000"/>
            </a:lnSpc>
            <a:spcBef>
              <a:spcPct val="0"/>
            </a:spcBef>
            <a:spcAft>
              <a:spcPct val="20000"/>
            </a:spcAft>
            <a:buChar char="••"/>
          </a:pPr>
          <a:r>
            <a:rPr lang="ru-RU" sz="1700" kern="1200" dirty="0"/>
            <a:t>наименование органа-разработчика</a:t>
          </a:r>
        </a:p>
        <a:p>
          <a:pPr marL="171450" lvl="1" indent="-171450" algn="l" defTabSz="755650" rtl="0">
            <a:lnSpc>
              <a:spcPct val="90000"/>
            </a:lnSpc>
            <a:spcBef>
              <a:spcPct val="0"/>
            </a:spcBef>
            <a:spcAft>
              <a:spcPct val="20000"/>
            </a:spcAft>
            <a:buChar char="••"/>
          </a:pPr>
          <a:r>
            <a:rPr lang="ru-RU" sz="1700" kern="1200" dirty="0"/>
            <a:t>вид и наименование проекта нормативного правового акта</a:t>
          </a:r>
        </a:p>
        <a:p>
          <a:pPr marL="171450" lvl="1" indent="-171450" algn="l" defTabSz="755650" rtl="0">
            <a:lnSpc>
              <a:spcPct val="90000"/>
            </a:lnSpc>
            <a:spcBef>
              <a:spcPct val="0"/>
            </a:spcBef>
            <a:spcAft>
              <a:spcPct val="20000"/>
            </a:spcAft>
            <a:buChar char="••"/>
          </a:pPr>
          <a:r>
            <a:rPr lang="ru-RU" sz="1700" kern="1200" dirty="0"/>
            <a:t>описание проблемы, для решения которой разрабатывается предлагаемое правовое регулирование</a:t>
          </a:r>
        </a:p>
        <a:p>
          <a:pPr marL="171450" lvl="1" indent="-171450" algn="l" defTabSz="755650" rtl="0">
            <a:lnSpc>
              <a:spcPct val="90000"/>
            </a:lnSpc>
            <a:spcBef>
              <a:spcPct val="0"/>
            </a:spcBef>
            <a:spcAft>
              <a:spcPct val="20000"/>
            </a:spcAft>
            <a:buChar char="••"/>
          </a:pPr>
          <a:r>
            <a:rPr lang="ru-RU" sz="1700" kern="1200" dirty="0"/>
            <a:t>цели и способы предлагаемого правового регулирования</a:t>
          </a:r>
        </a:p>
        <a:p>
          <a:pPr marL="171450" lvl="1" indent="-171450" algn="l" defTabSz="755650" rtl="0">
            <a:lnSpc>
              <a:spcPct val="90000"/>
            </a:lnSpc>
            <a:spcBef>
              <a:spcPct val="0"/>
            </a:spcBef>
            <a:spcAft>
              <a:spcPct val="20000"/>
            </a:spcAft>
            <a:buChar char="••"/>
          </a:pPr>
          <a:r>
            <a:rPr lang="ru-RU" sz="1700" kern="1200" dirty="0"/>
            <a:t>срок, в течение которого принимались предложения в связи с размещением уведомления об обсуждении предлагаемого правового регулирования</a:t>
          </a:r>
        </a:p>
        <a:p>
          <a:pPr marL="171450" lvl="1" indent="-171450" algn="l" defTabSz="755650" rtl="0">
            <a:lnSpc>
              <a:spcPct val="90000"/>
            </a:lnSpc>
            <a:spcBef>
              <a:spcPct val="0"/>
            </a:spcBef>
            <a:spcAft>
              <a:spcPct val="20000"/>
            </a:spcAft>
            <a:buChar char="••"/>
          </a:pPr>
          <a:r>
            <a:rPr lang="ru-RU" sz="1700" kern="1200" dirty="0"/>
            <a:t>полный электронный адрес размещения сводки предложений, поступивших в связи с размещением уведомления об обсуждении предлагаемого правового регулирования</a:t>
          </a:r>
        </a:p>
        <a:p>
          <a:pPr marL="171450" lvl="1" indent="-171450" algn="l" defTabSz="755650" rtl="0">
            <a:lnSpc>
              <a:spcPct val="90000"/>
            </a:lnSpc>
            <a:spcBef>
              <a:spcPct val="0"/>
            </a:spcBef>
            <a:spcAft>
              <a:spcPct val="20000"/>
            </a:spcAft>
            <a:buChar char="••"/>
          </a:pPr>
          <a:r>
            <a:rPr lang="ru-RU" sz="1700" kern="1200" dirty="0"/>
            <a:t>контактная информация исполнителя в органе-разработчике</a:t>
          </a:r>
        </a:p>
        <a:p>
          <a:pPr marL="171450" lvl="1" indent="-171450" algn="l" defTabSz="755650" rtl="0">
            <a:lnSpc>
              <a:spcPct val="90000"/>
            </a:lnSpc>
            <a:spcBef>
              <a:spcPct val="0"/>
            </a:spcBef>
            <a:spcAft>
              <a:spcPct val="20000"/>
            </a:spcAft>
            <a:buChar char="••"/>
          </a:pPr>
          <a:endParaRPr lang="ru-RU" sz="1700" kern="1200" dirty="0"/>
        </a:p>
      </dsp:txBody>
      <dsp:txXfrm>
        <a:off x="0" y="849807"/>
        <a:ext cx="8596668" cy="31878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724F0C-9E33-4F74-8AEB-43589ED6C4FC}">
      <dsp:nvSpPr>
        <dsp:cNvPr id="0" name=""/>
        <dsp:cNvSpPr/>
      </dsp:nvSpPr>
      <dsp:spPr>
        <a:xfrm>
          <a:off x="369656" y="530532"/>
          <a:ext cx="1409853" cy="1409853"/>
        </a:xfrm>
        <a:prstGeom prst="ellipse">
          <a:avLst/>
        </a:prstGeom>
        <a:solidFill>
          <a:schemeClr val="accent2">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sp>
    <dsp:sp modelId="{D8CC25DC-D3C4-4C4A-B4D6-17B4C3D07A2C}">
      <dsp:nvSpPr>
        <dsp:cNvPr id="0" name=""/>
        <dsp:cNvSpPr/>
      </dsp:nvSpPr>
      <dsp:spPr>
        <a:xfrm>
          <a:off x="1074583" y="530532"/>
          <a:ext cx="7522084" cy="1409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8100" rIns="0" bIns="38100" numCol="1" spcCol="1270" anchor="ctr" anchorCtr="0">
          <a:noAutofit/>
        </a:bodyPr>
        <a:lstStyle/>
        <a:p>
          <a:pPr lvl="0" algn="l" defTabSz="1333500" rtl="0">
            <a:lnSpc>
              <a:spcPct val="90000"/>
            </a:lnSpc>
            <a:spcBef>
              <a:spcPct val="0"/>
            </a:spcBef>
            <a:spcAft>
              <a:spcPct val="35000"/>
            </a:spcAft>
          </a:pPr>
          <a:r>
            <a:rPr lang="ru-RU" sz="3000" kern="1200" dirty="0"/>
            <a:t>Отсутствие нормативного регулирования определенной сферы общественных отношений не является проблемой</a:t>
          </a:r>
        </a:p>
      </dsp:txBody>
      <dsp:txXfrm>
        <a:off x="1074583" y="530532"/>
        <a:ext cx="7522084" cy="1409853"/>
      </dsp:txXfrm>
    </dsp:sp>
    <dsp:sp modelId="{9782BCC0-3BE4-48F1-9632-E284AF25FFA1}">
      <dsp:nvSpPr>
        <dsp:cNvPr id="0" name=""/>
        <dsp:cNvSpPr/>
      </dsp:nvSpPr>
      <dsp:spPr>
        <a:xfrm>
          <a:off x="369656" y="1940386"/>
          <a:ext cx="1409853" cy="1409853"/>
        </a:xfrm>
        <a:prstGeom prst="ellipse">
          <a:avLst/>
        </a:prstGeom>
        <a:solidFill>
          <a:schemeClr val="accent3">
            <a:alpha val="50000"/>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tx1"/>
        </a:fontRef>
      </dsp:style>
    </dsp:sp>
    <dsp:sp modelId="{CEE16641-44B6-4C03-902E-8BDF519AF4A5}">
      <dsp:nvSpPr>
        <dsp:cNvPr id="0" name=""/>
        <dsp:cNvSpPr/>
      </dsp:nvSpPr>
      <dsp:spPr>
        <a:xfrm>
          <a:off x="1074583" y="1940386"/>
          <a:ext cx="7522084" cy="14098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8100" rIns="0" bIns="38100" numCol="1" spcCol="1270" anchor="ctr" anchorCtr="0">
          <a:noAutofit/>
        </a:bodyPr>
        <a:lstStyle/>
        <a:p>
          <a:pPr lvl="0" algn="l" defTabSz="1333500" rtl="0">
            <a:lnSpc>
              <a:spcPct val="90000"/>
            </a:lnSpc>
            <a:spcBef>
              <a:spcPct val="0"/>
            </a:spcBef>
            <a:spcAft>
              <a:spcPct val="35000"/>
            </a:spcAft>
          </a:pPr>
          <a:r>
            <a:rPr lang="ru-RU" sz="3000" kern="1200"/>
            <a:t>Наличие поручения о разработке проекта нормативного правового акта не является доказательством наличия проблемы</a:t>
          </a:r>
          <a:endParaRPr lang="ru-RU" sz="3000" kern="1200" dirty="0"/>
        </a:p>
      </dsp:txBody>
      <dsp:txXfrm>
        <a:off x="1074583" y="1940386"/>
        <a:ext cx="7522084" cy="14098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317B6-8C9A-467A-AC2C-A9F989A33B4E}">
      <dsp:nvSpPr>
        <dsp:cNvPr id="0" name=""/>
        <dsp:cNvSpPr/>
      </dsp:nvSpPr>
      <dsp:spPr>
        <a:xfrm>
          <a:off x="1427682" y="625279"/>
          <a:ext cx="6158699" cy="3182778"/>
        </a:xfrm>
        <a:prstGeom prst="rect">
          <a:avLst/>
        </a:prstGeom>
        <a:solidFill>
          <a:schemeClr val="accent1">
            <a:tint val="50000"/>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8575FCAF-DAF7-4858-AAEE-41EEBF1E81B4}">
      <dsp:nvSpPr>
        <dsp:cNvPr id="0" name=""/>
        <dsp:cNvSpPr/>
      </dsp:nvSpPr>
      <dsp:spPr>
        <a:xfrm>
          <a:off x="1579833"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kern="1200" dirty="0">
              <a:latin typeface="Times New Roman" panose="02020603050405020304" pitchFamily="18" charset="0"/>
              <a:cs typeface="Times New Roman" panose="02020603050405020304" pitchFamily="18" charset="0"/>
            </a:rPr>
            <a:t>Отсутствие надежного и качественного снабжения потребителей услугами водоснабжения, водоотведения и теплоснабжения</a:t>
          </a:r>
        </a:p>
      </dsp:txBody>
      <dsp:txXfrm>
        <a:off x="1579833" y="1040031"/>
        <a:ext cx="2859901" cy="2722828"/>
      </dsp:txXfrm>
    </dsp:sp>
    <dsp:sp modelId="{DD876A94-B15D-489A-8B13-9F7B7C1721AE}">
      <dsp:nvSpPr>
        <dsp:cNvPr id="0" name=""/>
        <dsp:cNvSpPr/>
      </dsp:nvSpPr>
      <dsp:spPr>
        <a:xfrm>
          <a:off x="4503445"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kern="1200" dirty="0" smtClean="0">
              <a:latin typeface="Times New Roman" panose="02020603050405020304" pitchFamily="18" charset="0"/>
              <a:cs typeface="Times New Roman" panose="02020603050405020304" pitchFamily="18" charset="0"/>
            </a:rPr>
            <a:t>«Отсутствие порядка определения объема и предоставления субсидии АО </a:t>
          </a:r>
          <a:r>
            <a:rPr lang="ru-RU" sz="1600" kern="1200" dirty="0" smtClean="0">
              <a:solidFill>
                <a:schemeClr val="tx1"/>
              </a:solidFill>
              <a:latin typeface="Times New Roman" panose="02020603050405020304" pitchFamily="18" charset="0"/>
              <a:cs typeface="Times New Roman" panose="02020603050405020304" pitchFamily="18" charset="0"/>
            </a:rPr>
            <a:t>«Единый оператор Республики Дагестан в сфере водоснабжения и водоотведения» в соответствии с постановлением Правительства РФ от 18 сентября 2020 года № 1492»</a:t>
          </a:r>
          <a:endParaRPr lang="ru-RU" sz="1600" kern="1200" dirty="0">
            <a:latin typeface="Times New Roman" panose="02020603050405020304" pitchFamily="18" charset="0"/>
            <a:cs typeface="Times New Roman" panose="02020603050405020304" pitchFamily="18" charset="0"/>
          </a:endParaRPr>
        </a:p>
      </dsp:txBody>
      <dsp:txXfrm>
        <a:off x="4503445" y="1040031"/>
        <a:ext cx="2859901" cy="2722828"/>
      </dsp:txXfrm>
    </dsp:sp>
    <dsp:sp modelId="{851239CF-878E-4DD7-83DF-AB5D02C22EC1}">
      <dsp:nvSpPr>
        <dsp:cNvPr id="0" name=""/>
        <dsp:cNvSpPr/>
      </dsp:nvSpPr>
      <dsp:spPr>
        <a:xfrm>
          <a:off x="758673" y="30857"/>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42CF3EA-868E-48DF-B0B2-BFCEDBBD6F87}">
      <dsp:nvSpPr>
        <dsp:cNvPr id="0" name=""/>
        <dsp:cNvSpPr/>
      </dsp:nvSpPr>
      <dsp:spPr>
        <a:xfrm>
          <a:off x="6713317" y="355574"/>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3A42CF2-054A-4D21-91B1-AD83ADF7AE87}">
      <dsp:nvSpPr>
        <dsp:cNvPr id="0" name=""/>
        <dsp:cNvSpPr/>
      </dsp:nvSpPr>
      <dsp:spPr>
        <a:xfrm>
          <a:off x="4475130" y="1045853"/>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317B6-8C9A-467A-AC2C-A9F989A33B4E}">
      <dsp:nvSpPr>
        <dsp:cNvPr id="0" name=""/>
        <dsp:cNvSpPr/>
      </dsp:nvSpPr>
      <dsp:spPr>
        <a:xfrm>
          <a:off x="1427682" y="625279"/>
          <a:ext cx="6158699" cy="3182778"/>
        </a:xfrm>
        <a:prstGeom prst="rect">
          <a:avLst/>
        </a:prstGeom>
        <a:solidFill>
          <a:schemeClr val="accent1">
            <a:tint val="50000"/>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8575FCAF-DAF7-4858-AAEE-41EEBF1E81B4}">
      <dsp:nvSpPr>
        <dsp:cNvPr id="0" name=""/>
        <dsp:cNvSpPr/>
      </dsp:nvSpPr>
      <dsp:spPr>
        <a:xfrm>
          <a:off x="1579833"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Низкие объемы производства товарного меда</a:t>
          </a:r>
          <a:endParaRPr lang="ru-RU" sz="1600" u="none" kern="1200" dirty="0">
            <a:latin typeface="Times New Roman" panose="02020603050405020304" pitchFamily="18" charset="0"/>
            <a:cs typeface="Times New Roman" panose="02020603050405020304" pitchFamily="18" charset="0"/>
          </a:endParaRPr>
        </a:p>
      </dsp:txBody>
      <dsp:txXfrm>
        <a:off x="1579833" y="1040031"/>
        <a:ext cx="2859901" cy="2722828"/>
      </dsp:txXfrm>
    </dsp:sp>
    <dsp:sp modelId="{DD876A94-B15D-489A-8B13-9F7B7C1721AE}">
      <dsp:nvSpPr>
        <dsp:cNvPr id="0" name=""/>
        <dsp:cNvSpPr/>
      </dsp:nvSpPr>
      <dsp:spPr>
        <a:xfrm>
          <a:off x="4503445"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«На сегодняшний день отсутствует нормативно-правовой акт (Правила), регламентирующий предоставление сельскохозяйственным товаропроизводителям субсидий из республиканского бюджета Республики на развитие пчеловодства в Республике Дагестан»</a:t>
          </a:r>
          <a:endParaRPr lang="ru-RU" sz="1600" b="0" u="none" kern="1200" dirty="0">
            <a:latin typeface="Times New Roman" panose="02020603050405020304" pitchFamily="18" charset="0"/>
            <a:cs typeface="Times New Roman" panose="02020603050405020304" pitchFamily="18" charset="0"/>
          </a:endParaRPr>
        </a:p>
      </dsp:txBody>
      <dsp:txXfrm>
        <a:off x="4503445" y="1040031"/>
        <a:ext cx="2859901" cy="2722828"/>
      </dsp:txXfrm>
    </dsp:sp>
    <dsp:sp modelId="{851239CF-878E-4DD7-83DF-AB5D02C22EC1}">
      <dsp:nvSpPr>
        <dsp:cNvPr id="0" name=""/>
        <dsp:cNvSpPr/>
      </dsp:nvSpPr>
      <dsp:spPr>
        <a:xfrm>
          <a:off x="758673" y="30857"/>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42CF3EA-868E-48DF-B0B2-BFCEDBBD6F87}">
      <dsp:nvSpPr>
        <dsp:cNvPr id="0" name=""/>
        <dsp:cNvSpPr/>
      </dsp:nvSpPr>
      <dsp:spPr>
        <a:xfrm>
          <a:off x="6713317" y="355574"/>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3A42CF2-054A-4D21-91B1-AD83ADF7AE87}">
      <dsp:nvSpPr>
        <dsp:cNvPr id="0" name=""/>
        <dsp:cNvSpPr/>
      </dsp:nvSpPr>
      <dsp:spPr>
        <a:xfrm>
          <a:off x="4475130" y="1045853"/>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D317B6-8C9A-467A-AC2C-A9F989A33B4E}">
      <dsp:nvSpPr>
        <dsp:cNvPr id="0" name=""/>
        <dsp:cNvSpPr/>
      </dsp:nvSpPr>
      <dsp:spPr>
        <a:xfrm>
          <a:off x="1427682" y="625279"/>
          <a:ext cx="6158699" cy="3182778"/>
        </a:xfrm>
        <a:prstGeom prst="rect">
          <a:avLst/>
        </a:prstGeom>
        <a:solidFill>
          <a:schemeClr val="accent1">
            <a:tint val="50000"/>
            <a:hueOff val="0"/>
            <a:satOff val="0"/>
            <a:lumOff val="0"/>
            <a:alphaOff val="0"/>
          </a:schemeClr>
        </a:solidFill>
        <a:ln w="25400"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8575FCAF-DAF7-4858-AAEE-41EEBF1E81B4}">
      <dsp:nvSpPr>
        <dsp:cNvPr id="0" name=""/>
        <dsp:cNvSpPr/>
      </dsp:nvSpPr>
      <dsp:spPr>
        <a:xfrm>
          <a:off x="1579833"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u="none" kern="1200" dirty="0">
              <a:latin typeface="Times New Roman" panose="02020603050405020304" pitchFamily="18" charset="0"/>
              <a:cs typeface="Times New Roman" panose="02020603050405020304" pitchFamily="18" charset="0"/>
            </a:rPr>
            <a:t>Низкий уровень материальной базы сельского туризма, низкий уровень сервиса и комфортности сельского туризма, низкая конкурентоспособность объектов сельского туризма, низкие объемы производства сельскохозяйственной продукции и т.д.</a:t>
          </a:r>
        </a:p>
      </dsp:txBody>
      <dsp:txXfrm>
        <a:off x="1579833" y="1040031"/>
        <a:ext cx="2859901" cy="2722828"/>
      </dsp:txXfrm>
    </dsp:sp>
    <dsp:sp modelId="{DD876A94-B15D-489A-8B13-9F7B7C1721AE}">
      <dsp:nvSpPr>
        <dsp:cNvPr id="0" name=""/>
        <dsp:cNvSpPr/>
      </dsp:nvSpPr>
      <dsp:spPr>
        <a:xfrm>
          <a:off x="4503445" y="1040031"/>
          <a:ext cx="2859901" cy="272282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ctr" defTabSz="711200">
            <a:lnSpc>
              <a:spcPct val="90000"/>
            </a:lnSpc>
            <a:spcBef>
              <a:spcPct val="0"/>
            </a:spcBef>
            <a:spcAft>
              <a:spcPct val="35000"/>
            </a:spcAft>
          </a:pPr>
          <a:r>
            <a:rPr lang="ru-RU" sz="1600" b="0" i="0" u="none" kern="1200" dirty="0">
              <a:latin typeface="Times New Roman" panose="02020603050405020304" pitchFamily="18" charset="0"/>
              <a:cs typeface="Times New Roman" panose="02020603050405020304" pitchFamily="18" charset="0"/>
            </a:rPr>
            <a:t>«Проблемой является невозможность оказания государственной поддержки сельскохозяйственным товаропроизводителям, занимающимся развитием агротуризма,  ввиду отсутствия регионального порядка предоставления государственной поддержки»</a:t>
          </a:r>
          <a:endParaRPr lang="ru-RU" sz="1600" b="0" u="none" kern="1200" dirty="0">
            <a:latin typeface="Times New Roman" panose="02020603050405020304" pitchFamily="18" charset="0"/>
            <a:cs typeface="Times New Roman" panose="02020603050405020304" pitchFamily="18" charset="0"/>
          </a:endParaRPr>
        </a:p>
      </dsp:txBody>
      <dsp:txXfrm>
        <a:off x="4503445" y="1040031"/>
        <a:ext cx="2859901" cy="2722828"/>
      </dsp:txXfrm>
    </dsp:sp>
    <dsp:sp modelId="{851239CF-878E-4DD7-83DF-AB5D02C22EC1}">
      <dsp:nvSpPr>
        <dsp:cNvPr id="0" name=""/>
        <dsp:cNvSpPr/>
      </dsp:nvSpPr>
      <dsp:spPr>
        <a:xfrm>
          <a:off x="758673" y="30857"/>
          <a:ext cx="1203424" cy="1203424"/>
        </a:xfrm>
        <a:prstGeom prst="plus">
          <a:avLst>
            <a:gd name="adj" fmla="val 32810"/>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242CF3EA-868E-48DF-B0B2-BFCEDBBD6F87}">
      <dsp:nvSpPr>
        <dsp:cNvPr id="0" name=""/>
        <dsp:cNvSpPr/>
      </dsp:nvSpPr>
      <dsp:spPr>
        <a:xfrm>
          <a:off x="6713317" y="355574"/>
          <a:ext cx="1132634" cy="388143"/>
        </a:xfrm>
        <a:prstGeom prst="rect">
          <a:avLst/>
        </a:prstGeom>
        <a:solidFill>
          <a:schemeClr val="accent3">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sp>
    <dsp:sp modelId="{C3A42CF2-054A-4D21-91B1-AD83ADF7AE87}">
      <dsp:nvSpPr>
        <dsp:cNvPr id="0" name=""/>
        <dsp:cNvSpPr/>
      </dsp:nvSpPr>
      <dsp:spPr>
        <a:xfrm>
          <a:off x="4475130" y="1045853"/>
          <a:ext cx="707" cy="2600562"/>
        </a:xfrm>
        <a:prstGeom prst="line">
          <a:avLst/>
        </a:prstGeom>
        <a:noFill/>
        <a:ln w="19050" cap="rnd"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D44DD7-7DC4-4B76-9EFD-939B01B57618}">
      <dsp:nvSpPr>
        <dsp:cNvPr id="0" name=""/>
        <dsp:cNvSpPr/>
      </dsp:nvSpPr>
      <dsp:spPr>
        <a:xfrm>
          <a:off x="0" y="0"/>
          <a:ext cx="8589965" cy="1827004"/>
        </a:xfrm>
        <a:prstGeom prst="roundRect">
          <a:avLst>
            <a:gd name="adj" fmla="val 10000"/>
          </a:avLst>
        </a:prstGeom>
        <a:solidFill>
          <a:schemeClr val="accent1">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ru-RU" sz="4000" kern="1200" dirty="0">
              <a:solidFill>
                <a:schemeClr val="tx1"/>
              </a:solidFill>
            </a:rPr>
            <a:t>Цели регулирования всегда направлены на</a:t>
          </a:r>
        </a:p>
      </dsp:txBody>
      <dsp:txXfrm>
        <a:off x="53511" y="53511"/>
        <a:ext cx="8482943" cy="1719982"/>
      </dsp:txXfrm>
    </dsp:sp>
    <dsp:sp modelId="{3E4B707D-B216-48E0-B71C-494D90CAE9D9}">
      <dsp:nvSpPr>
        <dsp:cNvPr id="0" name=""/>
        <dsp:cNvSpPr/>
      </dsp:nvSpPr>
      <dsp:spPr>
        <a:xfrm>
          <a:off x="3173" y="2054015"/>
          <a:ext cx="4121864" cy="1827004"/>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a:solidFill>
                <a:schemeClr val="tx1"/>
              </a:solidFill>
            </a:rPr>
            <a:t>решение выявленной проблемы</a:t>
          </a:r>
        </a:p>
      </dsp:txBody>
      <dsp:txXfrm>
        <a:off x="56684" y="2107526"/>
        <a:ext cx="4014842" cy="1719982"/>
      </dsp:txXfrm>
    </dsp:sp>
    <dsp:sp modelId="{327991E4-B65F-4AD4-9520-0C69C91B09EA}">
      <dsp:nvSpPr>
        <dsp:cNvPr id="0" name=""/>
        <dsp:cNvSpPr/>
      </dsp:nvSpPr>
      <dsp:spPr>
        <a:xfrm>
          <a:off x="4471274" y="2054015"/>
          <a:ext cx="4121864" cy="1827004"/>
        </a:xfrm>
        <a:prstGeom prst="roundRect">
          <a:avLst>
            <a:gd name="adj" fmla="val 1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kern="1200" dirty="0">
              <a:solidFill>
                <a:schemeClr val="tx1"/>
              </a:solidFill>
            </a:rPr>
            <a:t>устранение либо смягчение порождаемых ею негативных эффектов</a:t>
          </a:r>
        </a:p>
      </dsp:txBody>
      <dsp:txXfrm>
        <a:off x="4524785" y="2107526"/>
        <a:ext cx="4014842" cy="171998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12.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13.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ircleList">
  <dgm:title val=""/>
  <dgm:desc val=""/>
  <dgm:catLst>
    <dgm:cat type="list" pri="23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useDef="1">
    <dgm:dataModel>
      <dgm:ptLst/>
      <dgm:bg/>
      <dgm:whole/>
    </dgm:dataModel>
  </dgm:styleData>
  <dgm:clrData useDef="1">
    <dgm:dataModel>
      <dgm:ptLst/>
      <dgm:bg/>
      <dgm:whole/>
    </dgm:dataModel>
  </dgm:clrData>
  <dgm:layoutNode name="Name0">
    <dgm:varLst>
      <dgm:dir/>
    </dgm:varLst>
    <dgm:alg type="lin">
      <dgm:param type="linDir" val="fromT"/>
      <dgm:param type="fallback" val="2D"/>
    </dgm:alg>
    <dgm:shape xmlns:r="http://schemas.openxmlformats.org/officeDocument/2006/relationships" r:blip="">
      <dgm:adjLst/>
    </dgm:shape>
    <dgm:presOf/>
    <dgm:constrLst>
      <dgm:constr type="w" for="ch" forName="withChildren" refType="w"/>
      <dgm:constr type="h" for="ch" forName="withChildren" refType="w" fact="0.909"/>
      <dgm:constr type="w" for="ch" forName="noChildren" refType="w"/>
      <dgm:constr type="h" for="ch" forName="noChildren" refType="w" fact="0.164"/>
      <dgm:constr type="w" for="ch" forName="overlap" val="1"/>
      <dgm:constr type="h" for="ch" forName="overlap" refType="w" refFor="ch" refForName="withChildren" fact="-0.089"/>
      <dgm:constr type="primFontSz" for="des" forName="txLvl1" op="equ" val="65"/>
      <dgm:constr type="primFontSz" for="des" forName="txLvlOnly1" refType="primFontSz" refFor="des" refForName="txLvl1" op="equ"/>
      <dgm:constr type="primFontSz" for="des" forName="txLvl2" refType="primFontSz" refFor="des" refForName="txLvl1" op="equ" fact="0.78"/>
      <dgm:constr type="primFontSz" for="des" forName="txLvl3" refType="primFontSz" refFor="des" refForName="txLvl1" op="equ" fact="0.78"/>
      <dgm:constr type="userF" for="des" forName="lin" refType="primFontSz" refFor="des" refForName="txLvl2" op="equ"/>
    </dgm:constrLst>
    <dgm:forEach name="Name1" axis="ch" ptType="node">
      <dgm:choose name="Name2">
        <dgm:if name="Name3" axis="ch" ptType="node" func="cnt" op="gte" val="1">
          <dgm:layoutNode name="withChildren">
            <dgm:alg type="composite"/>
            <dgm:choose name="Name4">
              <dgm:if name="Name5" func="var" arg="dir" op="equ" val="norm">
                <dgm:constrLst>
                  <dgm:constr type="l" for="ch" forName="bigCircle"/>
                  <dgm:constr type="w" for="ch" forName="bigCircle" refType="h" refFor="ch" refForName="bigCircle"/>
                  <dgm:constr type="t" for="ch" forName="bigCircle"/>
                  <dgm:constr type="h" for="ch" forName="bigCircle" refType="h"/>
                  <dgm:constr type="l" for="ch" forName="medCircle" refType="w" fact="0.043"/>
                  <dgm:constr type="w" for="ch" forName="medCircle" refType="h" refFor="ch" refForName="medCircle"/>
                  <dgm:constr type="t" for="ch" forName="medCircle" refType="h" fact="0.042"/>
                  <dgm:constr type="h" for="ch" forName="medCircle" refType="h" fact="0.18"/>
                  <dgm:constr type="l" for="ch" forName="txLvl1" refType="ctrX" refFor="ch" refForName="medCircle"/>
                  <dgm:constr type="r" for="ch" forName="txLvl1" refType="w"/>
                  <dgm:constr type="h" for="ch" forName="txLvl1" refType="h" refFor="ch" refForName="medCircle"/>
                  <dgm:constr type="t" for="ch" forName="txLvl1" refType="t" refFor="ch" refForName="medCircle"/>
                  <dgm:constr type="l" for="ch" forName="lin" refType="ctrX" refFor="ch" refForName="medCircle"/>
                  <dgm:constr type="r" for="ch" forName="lin" refType="w"/>
                  <dgm:constr type="t" for="ch" forName="lin" refType="h" fact="0.222"/>
                  <dgm:constr type="h" for="ch" forName="lin" refType="h" fact="0.68"/>
                </dgm:constrLst>
              </dgm:if>
              <dgm:else name="Name6">
                <dgm:constrLst>
                  <dgm:constr type="r" for="ch" forName="bigCircle" refType="w"/>
                  <dgm:constr type="w" for="ch" forName="bigCircle" refType="h" refFor="ch" refForName="bigCircle"/>
                  <dgm:constr type="t" for="ch" forName="bigCircle"/>
                  <dgm:constr type="h" for="ch" forName="bigCircle" refType="h"/>
                  <dgm:constr type="r" for="ch" forName="medCircle" refType="w" fact="0.957"/>
                  <dgm:constr type="w" for="ch" forName="medCircle" refType="h" refFor="ch" refForName="medCircle"/>
                  <dgm:constr type="t" for="ch" forName="medCircle" refType="h" fact="0.042"/>
                  <dgm:constr type="h" for="ch" forName="medCircle" refType="h" fact="0.18"/>
                  <dgm:constr type="l" for="ch" forName="txLvl1"/>
                  <dgm:constr type="r" for="ch" forName="txLvl1" refType="ctrX" refFor="ch" refForName="medCircle"/>
                  <dgm:constr type="h" for="ch" forName="txLvl1" refType="h" refFor="ch" refForName="medCircle"/>
                  <dgm:constr type="t" for="ch" forName="txLvl1" refType="t" refFor="ch" refForName="medCircle"/>
                  <dgm:constr type="l" for="ch" forName="lin"/>
                  <dgm:constr type="r" for="ch" forName="lin" refType="ctrX" refFor="ch" refForName="medCircle"/>
                  <dgm:constr type="t" for="ch" forName="lin" refType="h" fact="0.222"/>
                  <dgm:constr type="h" for="ch" forName="lin" refType="h" fact="0.68"/>
                </dgm:constrLst>
              </dgm:else>
            </dgm:choose>
            <dgm:layoutNode name="bigCircle" styleLbl="vennNode1">
              <dgm:alg type="sp"/>
              <dgm:shape xmlns:r="http://schemas.openxmlformats.org/officeDocument/2006/relationships" type="ellipse" r:blip="">
                <dgm:adjLst/>
              </dgm:shape>
              <dgm:presOf/>
              <dgm:constrLst>
                <dgm:constr type="w" refType="h"/>
              </dgm:constrLst>
            </dgm:layoutNode>
            <dgm:layoutNode name="medCircle" styleLbl="vennNode1">
              <dgm:alg type="sp"/>
              <dgm:shape xmlns:r="http://schemas.openxmlformats.org/officeDocument/2006/relationships" type="ellipse" r:blip="">
                <dgm:adjLst/>
              </dgm:shape>
              <dgm:presOf/>
              <dgm:constrLst>
                <dgm:constr type="w" refType="h"/>
              </dgm:constrLst>
            </dgm:layoutNode>
            <dgm:layoutNode name="txLvl1" styleLbl="revTx">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name="lin">
              <dgm:choose name="Name10">
                <dgm:if name="Name11" func="var" arg="dir" op="equ" val="norm">
                  <dgm:alg type="lin">
                    <dgm:param type="linDir" val="fromT"/>
                    <dgm:param type="vertAlign" val="t"/>
                    <dgm:param type="nodeHorzAlign" val="l"/>
                  </dgm:alg>
                </dgm:if>
                <dgm:else name="Name12">
                  <dgm:alg type="lin">
                    <dgm:param type="linDir" val="fromT"/>
                    <dgm:param type="vertAlign" val="t"/>
                    <dgm:param type="nodeHorzAlign" val="r"/>
                  </dgm:alg>
                </dgm:else>
              </dgm:choose>
              <dgm:shape xmlns:r="http://schemas.openxmlformats.org/officeDocument/2006/relationships" r:blip="">
                <dgm:adjLst/>
              </dgm:shape>
              <dgm:presOf/>
              <dgm:constrLst>
                <dgm:constr type="userF"/>
                <dgm:constr type="primFontSz" for="ch" forName="txLvl2" refType="userF"/>
                <dgm:constr type="w" for="ch" forName="txLvl2" refType="w"/>
                <dgm:constr type="h" for="ch" forName="txLvl2" refType="primFontSz" refFor="ch" refForName="txLvl2" fact="0.39"/>
                <dgm:constr type="w" for="ch" forName="txLvl3" refType="w"/>
                <dgm:constr type="h" for="ch" forName="txLvl3" refType="primFontSz" refFor="ch" refForName="txLvl2" fact="0.39"/>
                <dgm:constr type="h" for="ch" forName="smCircle" refType="primFontSz" refFor="ch" refForName="txLvl2" fact="0.14"/>
                <dgm:constr type="h" for="ch" forName="indentDot1" refType="primFontSz" refFor="ch" refForName="txLvl2" fact="0.14"/>
                <dgm:constr type="h" for="ch" forName="indentDot2" refType="primFontSz" refFor="ch" refForName="txLvl2" fact="0.14"/>
                <dgm:constr type="h" for="ch" forName="indentDot3" refType="primFontSz" refFor="ch" refForName="txLvl2" fact="0.14"/>
                <dgm:constr type="w" for="ch" forName="indentDot1" refType="w"/>
                <dgm:constr type="w" for="ch" forName="indentDot2" refType="w"/>
                <dgm:constr type="w" for="ch" forName="indentDot3" refType="w"/>
                <dgm:constr type="userI" for="ch" forName="txLvl3" refType="primFontSz" refFor="ch" refForName="txLvl2" fact="0.14"/>
                <dgm:constr type="userI" for="ch" forName="indentDot1" refType="primFontSz" refFor="ch" refForName="txLvl2" fact="0.14"/>
                <dgm:constr type="userI" for="ch" forName="indentDot2" refType="primFontSz" refFor="ch" refForName="txLvl2" fact="0.14"/>
                <dgm:constr type="userI" for="ch" forName="indentDot3" refType="primFontSz" refFor="ch" refForName="txLvl2" fact="0.14"/>
              </dgm:constrLst>
              <dgm:ruleLst>
                <dgm:rule type="primFontSz" for="ch" forName="txLvl2" val="5" fact="NaN" max="NaN"/>
              </dgm:ruleLst>
              <dgm:forEach name="Name13" axis="ch" ptType="node">
                <dgm:layoutNode name="txLvl2" styleLbl="revTx">
                  <dgm:choose name="Name14">
                    <dgm:if name="Name15" func="var" arg="dir" op="equ" val="norm">
                      <dgm:alg type="tx">
                        <dgm:param type="parTxLTRAlign" val="l"/>
                        <dgm:param type="parTxRTLAlign" val="l"/>
                      </dgm:alg>
                    </dgm:if>
                    <dgm:else name="Name16">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h" val="INF" fact="NaN" max="NaN"/>
                  </dgm:ruleLst>
                </dgm:layoutNode>
                <dgm:forEach name="Name17" axis="ch" ptType="node" cnt="1">
                  <dgm:layoutNode name="indentDot1">
                    <dgm:alg type="composite"/>
                    <dgm:shape xmlns:r="http://schemas.openxmlformats.org/officeDocument/2006/relationships" r:blip="">
                      <dgm:adjLst/>
                    </dgm:shape>
                    <dgm:presOf/>
                    <dgm:choose name="Name18">
                      <dgm:if name="Name19" func="var" arg="dir" op="equ" val="norm">
                        <dgm:constrLst>
                          <dgm:constr type="userI"/>
                          <dgm:constr type="w" for="ch" forName="gap1" refType="userI" fact="3"/>
                          <dgm:constr type="w" for="ch" forName="smCircle1" refType="h"/>
                          <dgm:constr type="l" for="ch" forName="smCircle1" refType="r" refFor="ch" refForName="gap1"/>
                        </dgm:constrLst>
                      </dgm:if>
                      <dgm:else name="Name20">
                        <dgm:constrLst>
                          <dgm:constr type="userI"/>
                          <dgm:constr type="w" for="ch" forName="gap1" refType="userI" fact="3"/>
                          <dgm:constr type="w" for="ch" forName="smCircle1" refType="h"/>
                          <dgm:constr type="r" for="ch" forName="smCircle1" refType="l" refFor="ch" refForName="gap1"/>
                        </dgm:constrLst>
                      </dgm:else>
                    </dgm:choose>
                    <dgm:layoutNode name="gap1">
                      <dgm:alg type="sp"/>
                      <dgm:shape xmlns:r="http://schemas.openxmlformats.org/officeDocument/2006/relationships" type="rect" r:blip="" hideGeom="1">
                        <dgm:adjLst/>
                      </dgm:shape>
                      <dgm:presOf/>
                    </dgm:layoutNode>
                    <dgm:layoutNode name="smCircle1" styleLbl="vennNode1">
                      <dgm:alg type="sp"/>
                      <dgm:shape xmlns:r="http://schemas.openxmlformats.org/officeDocument/2006/relationships" type="ellipse" r:blip="">
                        <dgm:adjLst/>
                      </dgm:shape>
                      <dgm:presOf/>
                      <dgm:constrLst>
                        <dgm:constr type="w" refType="h"/>
                      </dgm:constrLst>
                    </dgm:layoutNode>
                  </dgm:layoutNode>
                </dgm:forEach>
                <dgm:forEach name="Name21" axis="ch" ptType="node">
                  <dgm:layoutNode name="txLvl3" styleLbl="revTx">
                    <dgm:varLst>
                      <dgm:bulletEnabled val="1"/>
                    </dgm:varLst>
                    <dgm:choose name="Name22">
                      <dgm:if name="Name23" func="var" arg="dir" op="equ" val="norm">
                        <dgm:alg type="tx">
                          <dgm:param type="parTxLTRAlign" val="l"/>
                          <dgm:param type="parTxRTLAlign" val="l"/>
                          <dgm:param type="shpTxLTRAlignCh" val="l"/>
                          <dgm:param type="shpTxRTLAlignCh" val="l"/>
                        </dgm:alg>
                      </dgm:if>
                      <dgm:else name="Name24">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hoose name="Name25">
                      <dgm:if name="Name26" func="var" arg="dir" op="equ" val="norm">
                        <dgm:constrLst>
                          <dgm:constr type="userI"/>
                          <dgm:constr type="lMarg" refType="userI" fact="8.504"/>
                          <dgm:constr type="rMarg"/>
                          <dgm:constr type="tMarg" refType="primFontSz" fact="0.1"/>
                          <dgm:constr type="bMarg" refType="primFontSz" fact="0.1"/>
                        </dgm:constrLst>
                      </dgm:if>
                      <dgm:else name="Name27">
                        <dgm:constrLst>
                          <dgm:constr type="userI"/>
                          <dgm:constr type="lMarg"/>
                          <dgm:constr type="rMarg" refType="userI" fact="8.504"/>
                          <dgm:constr type="tMarg" refType="primFontSz" fact="0.1"/>
                          <dgm:constr type="bMarg" refType="primFontSz" fact="0.1"/>
                        </dgm:constrLst>
                      </dgm:else>
                    </dgm:choose>
                    <dgm:ruleLst>
                      <dgm:rule type="h" val="INF" fact="NaN" max="NaN"/>
                    </dgm:ruleLst>
                  </dgm:layoutNode>
                  <dgm:forEach name="Name28" axis="followSib" ptType="sibTrans" cnt="1">
                    <dgm:layoutNode name="indentDot2">
                      <dgm:alg type="composite"/>
                      <dgm:shape xmlns:r="http://schemas.openxmlformats.org/officeDocument/2006/relationships" r:blip="">
                        <dgm:adjLst/>
                      </dgm:shape>
                      <dgm:presOf/>
                      <dgm:choose name="Name29">
                        <dgm:if name="Name30" func="var" arg="dir" op="equ" val="norm">
                          <dgm:constrLst>
                            <dgm:constr type="userI"/>
                            <dgm:constr type="w" for="ch" forName="gap2" refType="userI" fact="3"/>
                            <dgm:constr type="w" for="ch" forName="smCircle2" refType="h"/>
                            <dgm:constr type="l" for="ch" forName="smCircle2" refType="r" refFor="ch" refForName="gap2"/>
                          </dgm:constrLst>
                        </dgm:if>
                        <dgm:else name="Name31">
                          <dgm:constrLst>
                            <dgm:constr type="userI"/>
                            <dgm:constr type="w" for="ch" forName="gap2" refType="userI" fact="3"/>
                            <dgm:constr type="w" for="ch" forName="smCircle2" refType="h"/>
                            <dgm:constr type="r" for="ch" forName="smCircle2" refType="l" refFor="ch" refForName="gap2"/>
                          </dgm:constrLst>
                        </dgm:else>
                      </dgm:choose>
                      <dgm:layoutNode name="gap2">
                        <dgm:alg type="sp"/>
                        <dgm:shape xmlns:r="http://schemas.openxmlformats.org/officeDocument/2006/relationships" type="rect" r:blip="" hideGeom="1">
                          <dgm:adjLst/>
                        </dgm:shape>
                        <dgm:presOf/>
                      </dgm:layoutNode>
                      <dgm:layoutNode name="smCircle2" styleLbl="vennNode1">
                        <dgm:alg type="sp"/>
                        <dgm:shape xmlns:r="http://schemas.openxmlformats.org/officeDocument/2006/relationships" type="ellipse" r:blip="">
                          <dgm:adjLst/>
                        </dgm:shape>
                        <dgm:presOf/>
                        <dgm:constrLst>
                          <dgm:constr type="w" refType="h"/>
                        </dgm:constrLst>
                      </dgm:layoutNode>
                    </dgm:layoutNode>
                  </dgm:forEach>
                </dgm:forEach>
                <dgm:choose name="Name32">
                  <dgm:if name="Name33" axis="ch" ptType="node" func="cnt" op="gte" val="1">
                    <dgm:forEach name="Name34" axis="followSib" ptType="sibTrans" cnt="1">
                      <dgm:layoutNode name="indentDot3">
                        <dgm:alg type="composite"/>
                        <dgm:shape xmlns:r="http://schemas.openxmlformats.org/officeDocument/2006/relationships" r:blip="">
                          <dgm:adjLst/>
                        </dgm:shape>
                        <dgm:presOf/>
                        <dgm:choose name="Name35">
                          <dgm:if name="Name36" func="var" arg="dir" op="equ" val="norm">
                            <dgm:constrLst>
                              <dgm:constr type="userI"/>
                              <dgm:constr type="w" for="ch" forName="gap3" refType="userI" fact="3"/>
                              <dgm:constr type="w" for="ch" forName="smCircle3" refType="h"/>
                              <dgm:constr type="l" for="ch" forName="smCircle3" refType="r" refFor="ch" refForName="gap3"/>
                            </dgm:constrLst>
                          </dgm:if>
                          <dgm:else name="Name37">
                            <dgm:constrLst>
                              <dgm:constr type="userI"/>
                              <dgm:constr type="w" for="ch" forName="gap3" refType="userI" fact="3"/>
                              <dgm:constr type="w" for="ch" forName="smCircle3" refType="h"/>
                              <dgm:constr type="r" for="ch" forName="smCircle3" refType="l" refFor="ch" refForName="gap3"/>
                            </dgm:constrLst>
                          </dgm:else>
                        </dgm:choose>
                        <dgm:layoutNode name="gap3">
                          <dgm:alg type="sp"/>
                          <dgm:shape xmlns:r="http://schemas.openxmlformats.org/officeDocument/2006/relationships" type="rect" r:blip="" hideGeom="1">
                            <dgm:adjLst/>
                          </dgm:shape>
                          <dgm:presOf/>
                        </dgm:layoutNode>
                        <dgm:layoutNode name="smCircle3" styleLbl="vennNode1">
                          <dgm:alg type="sp"/>
                          <dgm:shape xmlns:r="http://schemas.openxmlformats.org/officeDocument/2006/relationships" type="ellipse" r:blip="">
                            <dgm:adjLst/>
                          </dgm:shape>
                          <dgm:presOf/>
                          <dgm:constrLst>
                            <dgm:constr type="w" refType="h"/>
                          </dgm:constrLst>
                        </dgm:layoutNode>
                      </dgm:layoutNode>
                    </dgm:forEach>
                  </dgm:if>
                  <dgm:else name="Name38">
                    <dgm:forEach name="Name39" axis="followSib" ptType="sibTrans" cnt="1">
                      <dgm:layoutNode name="smCircle" styleLbl="vennNode1">
                        <dgm:alg type="sp"/>
                        <dgm:shape xmlns:r="http://schemas.openxmlformats.org/officeDocument/2006/relationships" type="ellipse" r:blip="">
                          <dgm:adjLst/>
                        </dgm:shape>
                        <dgm:presOf/>
                        <dgm:constrLst>
                          <dgm:constr type="w" refType="h"/>
                        </dgm:constrLst>
                      </dgm:layoutNode>
                    </dgm:forEach>
                  </dgm:else>
                </dgm:choose>
              </dgm:forEach>
            </dgm:layoutNode>
          </dgm:layoutNode>
          <dgm:choose name="Name40">
            <dgm:if name="Name41" axis="followSib ch" ptType="node node" cnt="1 0" func="cnt" op="gte" val="1">
              <dgm:layoutNode name="overlap">
                <dgm:alg type="sp"/>
                <dgm:shape xmlns:r="http://schemas.openxmlformats.org/officeDocument/2006/relationships" r:blip="">
                  <dgm:adjLst/>
                </dgm:shape>
                <dgm:presOf/>
              </dgm:layoutNode>
            </dgm:if>
            <dgm:else name="Name42"/>
          </dgm:choose>
        </dgm:if>
        <dgm:else name="Name43">
          <dgm:layoutNode name="noChildren">
            <dgm:alg type="composite"/>
            <dgm:choose name="Name44">
              <dgm:if name="Name45" func="var" arg="dir" op="equ" val="norm">
                <dgm:constrLst>
                  <dgm:constr type="l" for="ch" forName="gap"/>
                  <dgm:constr type="w" for="ch" forName="gap" refType="w" fact="0.043"/>
                  <dgm:constr type="h" for="ch" forName="gap" refType="h"/>
                  <dgm:constr type="t" for="ch" forName="gap"/>
                  <dgm:constr type="l" for="ch" forName="medCircle2" refType="r" refFor="ch" refForName="gap"/>
                  <dgm:constr type="w" for="ch" forName="medCircle2" refType="h" refFor="ch" refForName="medCircle2"/>
                  <dgm:constr type="t" for="ch" forName="medCircle2"/>
                  <dgm:constr type="h" for="ch" forName="medCircle2" refType="h"/>
                  <dgm:constr type="l" for="ch" forName="txLvlOnly1" refType="ctrX" refFor="ch" refForName="medCircle2"/>
                  <dgm:constr type="r" for="ch" forName="txLvlOnly1" refType="w"/>
                  <dgm:constr type="h" for="ch" forName="txLvlOnly1" refType="h"/>
                  <dgm:constr type="t" for="ch" forName="txLvlOnly1"/>
                </dgm:constrLst>
              </dgm:if>
              <dgm:else name="Name46">
                <dgm:constrLst>
                  <dgm:constr type="r" for="ch" forName="gap" refType="w"/>
                  <dgm:constr type="w" for="ch" forName="gap" refType="w" fact="0.043"/>
                  <dgm:constr type="h" for="ch" forName="gap" refType="h"/>
                  <dgm:constr type="t" for="ch" forName="gap"/>
                  <dgm:constr type="r" for="ch" forName="medCircle2" refType="l" refFor="ch" refForName="gap"/>
                  <dgm:constr type="w" for="ch" forName="medCircle2" refType="h" refFor="ch" refForName="medCircle2"/>
                  <dgm:constr type="t" for="ch" forName="medCircle2"/>
                  <dgm:constr type="h" for="ch" forName="medCircle2" refType="h"/>
                  <dgm:constr type="l" for="ch" forName="txLvlOnly1"/>
                  <dgm:constr type="r" for="ch" forName="txLvlOnly1" refType="ctrX" refFor="ch" refForName="medCircle2"/>
                  <dgm:constr type="h" for="ch" forName="txLvlOnly1" refType="h"/>
                  <dgm:constr type="t" for="ch" forName="txLvlOnly1"/>
                </dgm:constrLst>
              </dgm:else>
            </dgm:choose>
            <dgm:layoutNode name="gap">
              <dgm:alg type="sp"/>
              <dgm:shape xmlns:r="http://schemas.openxmlformats.org/officeDocument/2006/relationships" r:blip="">
                <dgm:adjLst/>
              </dgm:shape>
              <dgm:presOf/>
            </dgm:layoutNode>
            <dgm:layoutNode name="medCircle2" styleLbl="vennNode1">
              <dgm:alg type="sp"/>
              <dgm:shape xmlns:r="http://schemas.openxmlformats.org/officeDocument/2006/relationships" type="ellipse" r:blip="">
                <dgm:adjLst/>
              </dgm:shape>
              <dgm:presOf/>
              <dgm:constrLst>
                <dgm:constr type="w" refType="h"/>
              </dgm:constrLst>
            </dgm:layoutNode>
            <dgm:layoutNode name="txLvlOnly1" styleLbl="revTx">
              <dgm:choose name="Name47">
                <dgm:if name="Name48" func="var" arg="dir" op="equ" val="norm">
                  <dgm:alg type="tx">
                    <dgm:param type="parTxLTRAlign" val="l"/>
                    <dgm:param type="parTxRTLAlign" val="l"/>
                  </dgm:alg>
                </dgm:if>
                <dgm:else name="Name49">
                  <dgm:alg type="tx">
                    <dgm:param type="parTxLTRAlign" val="r"/>
                    <dgm:param type="parTxRTLAlign" val="r"/>
                  </dgm:alg>
                </dgm:else>
              </dgm:choose>
              <dgm:shape xmlns:r="http://schemas.openxmlformats.org/officeDocument/2006/relationships" type="rect" r:blip="">
                <dgm:adjLst/>
              </dgm:shape>
              <dgm:presOf axis="self" ptType="node"/>
              <dgm:constrLst>
                <dgm:constr type="lMarg"/>
                <dgm:constr type="rMarg"/>
                <dgm:constr type="tMarg" refType="primFontSz" fact="0.1"/>
                <dgm:constr type="bMarg" refType="primFontSz" fact="0.1"/>
              </dgm:constrLst>
              <dgm:ruleLst>
                <dgm:rule type="primFontSz" val="5" fact="NaN" max="NaN"/>
              </dgm:ruleLst>
            </dgm:layoutNode>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7.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8.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11/9/2022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2.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84000">
              <a:schemeClr val="accent1">
                <a:alpha val="45000"/>
                <a:lumMod val="96000"/>
                <a:lumOff val="4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681635" y="3418687"/>
            <a:ext cx="7766936" cy="1646302"/>
          </a:xfrm>
        </p:spPr>
        <p:txBody>
          <a:bodyPr/>
          <a:lstStyle/>
          <a:p>
            <a:pPr algn="ctr"/>
            <a:r>
              <a:rPr lang="ru-RU" sz="3200" dirty="0">
                <a:solidFill>
                  <a:schemeClr val="accent4">
                    <a:lumMod val="50000"/>
                  </a:schemeClr>
                </a:solidFill>
                <a:latin typeface="Times New Roman" panose="02020603050405020304" pitchFamily="18" charset="0"/>
                <a:ea typeface="Times New Roman" panose="02020603050405020304" pitchFamily="18" charset="0"/>
              </a:rPr>
              <a:t>ПОДГОТОВКА СВОДНОГО ОТЧЕТА</a:t>
            </a:r>
            <a:r>
              <a:rPr lang="ru-RU" sz="3200" dirty="0">
                <a:solidFill>
                  <a:schemeClr val="tx2">
                    <a:lumMod val="50000"/>
                  </a:schemeClr>
                </a:solidFill>
                <a:latin typeface="Times New Roman" panose="02020603050405020304" pitchFamily="18" charset="0"/>
                <a:ea typeface="Times New Roman" panose="02020603050405020304" pitchFamily="18" charset="0"/>
              </a:rPr>
              <a:t/>
            </a:r>
            <a:br>
              <a:rPr lang="ru-RU" sz="3200" dirty="0">
                <a:solidFill>
                  <a:schemeClr val="tx2">
                    <a:lumMod val="50000"/>
                  </a:schemeClr>
                </a:solidFill>
                <a:latin typeface="Times New Roman" panose="02020603050405020304" pitchFamily="18" charset="0"/>
                <a:ea typeface="Times New Roman" panose="02020603050405020304" pitchFamily="18" charset="0"/>
              </a:rPr>
            </a:br>
            <a:r>
              <a:rPr lang="en-US" sz="2400" dirty="0">
                <a:solidFill>
                  <a:schemeClr val="tx2">
                    <a:lumMod val="50000"/>
                  </a:schemeClr>
                </a:solidFill>
                <a:latin typeface="Times New Roman" panose="02020603050405020304" pitchFamily="18" charset="0"/>
                <a:ea typeface="Times New Roman" panose="02020603050405020304" pitchFamily="18" charset="0"/>
              </a:rPr>
              <a:t/>
            </a:r>
            <a:br>
              <a:rPr lang="en-US" sz="2400" dirty="0">
                <a:solidFill>
                  <a:schemeClr val="tx2">
                    <a:lumMod val="50000"/>
                  </a:schemeClr>
                </a:solidFill>
                <a:latin typeface="Times New Roman" panose="02020603050405020304" pitchFamily="18" charset="0"/>
                <a:ea typeface="Times New Roman" panose="02020603050405020304" pitchFamily="18" charset="0"/>
              </a:rPr>
            </a:br>
            <a:r>
              <a:rPr lang="en-US" sz="1800" dirty="0">
                <a:solidFill>
                  <a:schemeClr val="tx2">
                    <a:lumMod val="50000"/>
                  </a:schemeClr>
                </a:solidFill>
                <a:latin typeface="Times New Roman" panose="02020603050405020304" pitchFamily="18" charset="0"/>
                <a:ea typeface="Times New Roman" panose="02020603050405020304" pitchFamily="18" charset="0"/>
              </a:rPr>
              <a:t/>
            </a:r>
            <a:br>
              <a:rPr lang="en-US" sz="1800" dirty="0">
                <a:solidFill>
                  <a:schemeClr val="tx2">
                    <a:lumMod val="50000"/>
                  </a:schemeClr>
                </a:solidFill>
                <a:latin typeface="Times New Roman" panose="02020603050405020304" pitchFamily="18" charset="0"/>
                <a:ea typeface="Times New Roman" panose="02020603050405020304" pitchFamily="18" charset="0"/>
              </a:rPr>
            </a:br>
            <a:r>
              <a:rPr lang="ru-RU" sz="2000" dirty="0">
                <a:solidFill>
                  <a:schemeClr val="tx2">
                    <a:lumMod val="50000"/>
                  </a:schemeClr>
                </a:solidFill>
                <a:latin typeface="Times New Roman" panose="02020603050405020304" pitchFamily="18" charset="0"/>
                <a:ea typeface="Times New Roman" panose="02020603050405020304" pitchFamily="18" charset="0"/>
              </a:rPr>
              <a:t>о результатах проведения оценки регулирующего воздействия в отношении проекта акта в соответствии с методическими рекомендациями, утвержденными приказом </a:t>
            </a:r>
            <a:br>
              <a:rPr lang="ru-RU" sz="2000" dirty="0">
                <a:solidFill>
                  <a:schemeClr val="tx2">
                    <a:lumMod val="50000"/>
                  </a:schemeClr>
                </a:solidFill>
                <a:latin typeface="Times New Roman" panose="02020603050405020304" pitchFamily="18" charset="0"/>
                <a:ea typeface="Times New Roman" panose="02020603050405020304" pitchFamily="18" charset="0"/>
              </a:rPr>
            </a:br>
            <a:r>
              <a:rPr lang="ru-RU" sz="2000" dirty="0">
                <a:solidFill>
                  <a:schemeClr val="tx2">
                    <a:lumMod val="50000"/>
                  </a:schemeClr>
                </a:solidFill>
                <a:latin typeface="Times New Roman" panose="02020603050405020304" pitchFamily="18" charset="0"/>
                <a:ea typeface="Times New Roman" panose="02020603050405020304" pitchFamily="18" charset="0"/>
              </a:rPr>
              <a:t>Министерства экономики и территориального развития Республики Дагестан от 2 июня 2014 года № 73-од</a:t>
            </a:r>
            <a:endParaRPr lang="ru-RU" sz="2000" dirty="0">
              <a:solidFill>
                <a:schemeClr val="tx2">
                  <a:lumMod val="50000"/>
                </a:schemeClr>
              </a:solidFill>
            </a:endParaRPr>
          </a:p>
        </p:txBody>
      </p:sp>
      <p:sp>
        <p:nvSpPr>
          <p:cNvPr id="3" name="Подзаголовок 2"/>
          <p:cNvSpPr>
            <a:spLocks noGrp="1"/>
          </p:cNvSpPr>
          <p:nvPr>
            <p:ph type="subTitle" idx="1"/>
          </p:nvPr>
        </p:nvSpPr>
        <p:spPr/>
        <p:txBody>
          <a:bodyPr/>
          <a:lstStyle/>
          <a:p>
            <a:endParaRPr lang="ru-RU" dirty="0"/>
          </a:p>
          <a:p>
            <a:endParaRPr lang="ru-RU" dirty="0"/>
          </a:p>
        </p:txBody>
      </p:sp>
    </p:spTree>
    <p:extLst>
      <p:ext uri="{BB962C8B-B14F-4D97-AF65-F5344CB8AC3E}">
        <p14:creationId xmlns:p14="http://schemas.microsoft.com/office/powerpoint/2010/main" val="58384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863" y="155575"/>
            <a:ext cx="8596668" cy="1320800"/>
          </a:xfrm>
        </p:spPr>
        <p:txBody>
          <a:bodyPr>
            <a:noAutofit/>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РАЗДЕЛ 3 </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800" dirty="0">
                <a:solidFill>
                  <a:schemeClr val="accent4">
                    <a:lumMod val="50000"/>
                  </a:schemeClr>
                </a:solidFill>
                <a:latin typeface="Times New Roman" panose="02020603050405020304" pitchFamily="18" charset="0"/>
                <a:cs typeface="Times New Roman" panose="02020603050405020304" pitchFamily="18" charset="0"/>
              </a:rPr>
              <a:t>СВОДНОГО ОТЧЕТА</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800" dirty="0">
                <a:solidFill>
                  <a:schemeClr val="accent4">
                    <a:lumMod val="50000"/>
                  </a:schemeClr>
                </a:solidFill>
                <a:latin typeface="Times New Roman" panose="02020603050405020304" pitchFamily="18" charset="0"/>
                <a:cs typeface="Times New Roman" panose="02020603050405020304" pitchFamily="18" charset="0"/>
              </a:rPr>
              <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800" dirty="0">
                <a:solidFill>
                  <a:schemeClr val="accent4">
                    <a:lumMod val="50000"/>
                  </a:schemeClr>
                </a:solidFill>
                <a:latin typeface="Times New Roman" panose="02020603050405020304" pitchFamily="18" charset="0"/>
                <a:cs typeface="Times New Roman" panose="02020603050405020304" pitchFamily="18" charset="0"/>
              </a:rPr>
              <a:t>«ОПРЕДЕЛЕНИЕ ЦЕЛЕЙ ПРЕДЛАГАЕМОГО ПРАВОВОГО РЕГУЛИРОВАНИЯ» </a:t>
            </a:r>
          </a:p>
        </p:txBody>
      </p:sp>
      <p:graphicFrame>
        <p:nvGraphicFramePr>
          <p:cNvPr id="4" name="Объект 3"/>
          <p:cNvGraphicFramePr>
            <a:graphicFrameLocks noGrp="1"/>
          </p:cNvGraphicFramePr>
          <p:nvPr>
            <p:ph idx="1"/>
            <p:extLst>
              <p:ext uri="{D42A27DB-BD31-4B8C-83A1-F6EECF244321}">
                <p14:modId xmlns:p14="http://schemas.microsoft.com/office/powerpoint/2010/main" val="3312789202"/>
              </p:ext>
            </p:extLst>
          </p:nvPr>
        </p:nvGraphicFramePr>
        <p:xfrm>
          <a:off x="678219" y="2553993"/>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863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Заголовок 10"/>
          <p:cNvSpPr>
            <a:spLocks noGrp="1"/>
          </p:cNvSpPr>
          <p:nvPr>
            <p:ph type="title"/>
          </p:nvPr>
        </p:nvSpPr>
        <p:spPr/>
        <p:txBody>
          <a:bodyPr>
            <a:normAutofit/>
          </a:bodyPr>
          <a:lstStyle/>
          <a:p>
            <a:pPr algn="ctr"/>
            <a:r>
              <a:rPr lang="ru-RU" sz="4000" dirty="0">
                <a:solidFill>
                  <a:schemeClr val="accent4">
                    <a:lumMod val="50000"/>
                  </a:schemeClr>
                </a:solidFill>
              </a:rPr>
              <a:t>ФОРМУЛИРОВКА ЦЕЛИ ХАРАКТЕРИЗУЕТСЯ </a:t>
            </a:r>
          </a:p>
        </p:txBody>
      </p:sp>
      <p:graphicFrame>
        <p:nvGraphicFramePr>
          <p:cNvPr id="13" name="Объект 12"/>
          <p:cNvGraphicFramePr>
            <a:graphicFrameLocks noGrp="1"/>
          </p:cNvGraphicFramePr>
          <p:nvPr>
            <p:ph idx="1"/>
            <p:extLst>
              <p:ext uri="{D42A27DB-BD31-4B8C-83A1-F6EECF244321}">
                <p14:modId xmlns:p14="http://schemas.microsoft.com/office/powerpoint/2010/main" val="353673112"/>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829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27A9BC9-4A0A-446D-95C9-D6E4AE343495}"/>
              </a:ext>
            </a:extLst>
          </p:cNvPr>
          <p:cNvSpPr>
            <a:spLocks noGrp="1"/>
          </p:cNvSpPr>
          <p:nvPr>
            <p:ph type="title"/>
          </p:nvPr>
        </p:nvSpPr>
        <p:spPr/>
        <p:txBody>
          <a:bodyPr>
            <a:noAutofit/>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ЦЕЛЕЙ ПРАВОВОГО РЕГУЛИРОВАНИЯ</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Об утверждении  порядка  предоставления субсидии из республиканского бюджета Республики Дагестан</a:t>
            </a:r>
            <a:r>
              <a:rPr lang="en-US" sz="1400" dirty="0">
                <a:solidFill>
                  <a:prstClr val="black"/>
                </a:solidFill>
                <a:latin typeface="Times New Roman" panose="02020603050405020304" pitchFamily="18" charset="0"/>
                <a:cs typeface="Times New Roman" panose="02020603050405020304" pitchFamily="18" charset="0"/>
              </a:rPr>
              <a:t/>
            </a:r>
            <a:br>
              <a:rPr lang="en-US"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 АО «Единый оператор Республики Дагестан в сфере водоснабжения и водоотведения»</a:t>
            </a:r>
            <a:endParaRPr lang="ru-RU" sz="2800" dirty="0"/>
          </a:p>
        </p:txBody>
      </p:sp>
      <p:graphicFrame>
        <p:nvGraphicFramePr>
          <p:cNvPr id="4" name="Объект 3">
            <a:extLst>
              <a:ext uri="{FF2B5EF4-FFF2-40B4-BE49-F238E27FC236}">
                <a16:creationId xmlns:a16="http://schemas.microsoft.com/office/drawing/2014/main" xmlns="" id="{B0435CC7-35AE-41BA-B4C3-F01A65F44436}"/>
              </a:ext>
            </a:extLst>
          </p:cNvPr>
          <p:cNvGraphicFramePr>
            <a:graphicFrameLocks noGrp="1"/>
          </p:cNvGraphicFramePr>
          <p:nvPr>
            <p:ph idx="1"/>
            <p:extLst>
              <p:ext uri="{D42A27DB-BD31-4B8C-83A1-F6EECF244321}">
                <p14:modId xmlns:p14="http://schemas.microsoft.com/office/powerpoint/2010/main" val="3407910901"/>
              </p:ext>
            </p:extLst>
          </p:nvPr>
        </p:nvGraphicFramePr>
        <p:xfrm>
          <a:off x="571537" y="2841072"/>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849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27A9BC9-4A0A-446D-95C9-D6E4AE343495}"/>
              </a:ext>
            </a:extLst>
          </p:cNvPr>
          <p:cNvSpPr>
            <a:spLocks noGrp="1"/>
          </p:cNvSpPr>
          <p:nvPr>
            <p:ph type="title"/>
          </p:nvPr>
        </p:nvSpPr>
        <p:spPr/>
        <p:txBody>
          <a:bodyPr>
            <a:noAutofit/>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ЦЕЛЕЙ ПРАВОВОГО РЕГУЛИРОВАНИЯ</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a:t>
            </a:r>
            <a:r>
              <a:rPr lang="ru-RU" sz="1400" dirty="0">
                <a:solidFill>
                  <a:schemeClr val="tx1"/>
                </a:solidFill>
                <a:latin typeface="Times New Roman" panose="02020603050405020304" pitchFamily="18" charset="0"/>
                <a:cs typeface="Times New Roman" panose="02020603050405020304" pitchFamily="18" charset="0"/>
              </a:rPr>
              <a:t>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a:t>
            </a:r>
            <a:r>
              <a:rPr lang="ru-RU" sz="1400" dirty="0">
                <a:solidFill>
                  <a:prstClr val="black"/>
                </a:solidFill>
                <a:latin typeface="Times New Roman" panose="02020603050405020304" pitchFamily="18" charset="0"/>
                <a:cs typeface="Times New Roman" panose="02020603050405020304" pitchFamily="18" charset="0"/>
              </a:rPr>
              <a:t>»</a:t>
            </a:r>
            <a:endParaRPr lang="ru-RU" sz="2800" dirty="0"/>
          </a:p>
        </p:txBody>
      </p:sp>
      <p:graphicFrame>
        <p:nvGraphicFramePr>
          <p:cNvPr id="4" name="Объект 3">
            <a:extLst>
              <a:ext uri="{FF2B5EF4-FFF2-40B4-BE49-F238E27FC236}">
                <a16:creationId xmlns:a16="http://schemas.microsoft.com/office/drawing/2014/main" xmlns="" id="{B0435CC7-35AE-41BA-B4C3-F01A65F44436}"/>
              </a:ext>
            </a:extLst>
          </p:cNvPr>
          <p:cNvGraphicFramePr>
            <a:graphicFrameLocks noGrp="1"/>
          </p:cNvGraphicFramePr>
          <p:nvPr>
            <p:ph idx="1"/>
            <p:extLst>
              <p:ext uri="{D42A27DB-BD31-4B8C-83A1-F6EECF244321}">
                <p14:modId xmlns:p14="http://schemas.microsoft.com/office/powerpoint/2010/main" val="3654154173"/>
              </p:ext>
            </p:extLst>
          </p:nvPr>
        </p:nvGraphicFramePr>
        <p:xfrm>
          <a:off x="571537" y="2841072"/>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267437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27A9BC9-4A0A-446D-95C9-D6E4AE343495}"/>
              </a:ext>
            </a:extLst>
          </p:cNvPr>
          <p:cNvSpPr>
            <a:spLocks noGrp="1"/>
          </p:cNvSpPr>
          <p:nvPr>
            <p:ph type="title"/>
          </p:nvPr>
        </p:nvSpPr>
        <p:spPr>
          <a:xfrm>
            <a:off x="571537" y="311888"/>
            <a:ext cx="8596668" cy="1320800"/>
          </a:xfrm>
        </p:spPr>
        <p:txBody>
          <a:bodyPr>
            <a:noAutofit/>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ИНДИКАТОРОВ ДОСТИЖЕНИЯ ЦЕЛЕЙ ПРАВОВОГО РЕГУЛИРОВАНИЯ</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800" dirty="0">
                <a:solidFill>
                  <a:schemeClr val="accent4">
                    <a:lumMod val="50000"/>
                  </a:schemeClr>
                </a:solidFill>
                <a:latin typeface="Times New Roman" panose="02020603050405020304" pitchFamily="18" charset="0"/>
                <a:cs typeface="Times New Roman" panose="02020603050405020304" pitchFamily="18" charset="0"/>
              </a:rPr>
              <a:t/>
            </a:r>
            <a:br>
              <a:rPr lang="ru-RU" sz="1800" dirty="0">
                <a:solidFill>
                  <a:schemeClr val="accent4">
                    <a:lumMod val="50000"/>
                  </a:schemeClr>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Об утверждении  порядка  предоставления субсидии из республиканского бюджета Республики Дагестан</a:t>
            </a:r>
            <a:r>
              <a:rPr lang="en-US" sz="1400" dirty="0">
                <a:solidFill>
                  <a:prstClr val="black"/>
                </a:solidFill>
                <a:latin typeface="Times New Roman" panose="02020603050405020304" pitchFamily="18" charset="0"/>
                <a:cs typeface="Times New Roman" panose="02020603050405020304" pitchFamily="18" charset="0"/>
              </a:rPr>
              <a:t/>
            </a:r>
            <a:br>
              <a:rPr lang="en-US"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 АО «Единый оператор Республики Дагестан в сфере водоснабжения и водоотведения»</a:t>
            </a:r>
            <a:endParaRPr lang="ru-RU" sz="2800" dirty="0"/>
          </a:p>
        </p:txBody>
      </p:sp>
      <p:graphicFrame>
        <p:nvGraphicFramePr>
          <p:cNvPr id="4" name="Объект 3">
            <a:extLst>
              <a:ext uri="{FF2B5EF4-FFF2-40B4-BE49-F238E27FC236}">
                <a16:creationId xmlns:a16="http://schemas.microsoft.com/office/drawing/2014/main" xmlns="" id="{B0435CC7-35AE-41BA-B4C3-F01A65F44436}"/>
              </a:ext>
            </a:extLst>
          </p:cNvPr>
          <p:cNvGraphicFramePr>
            <a:graphicFrameLocks noGrp="1"/>
          </p:cNvGraphicFramePr>
          <p:nvPr>
            <p:ph idx="1"/>
            <p:extLst>
              <p:ext uri="{D42A27DB-BD31-4B8C-83A1-F6EECF244321}">
                <p14:modId xmlns:p14="http://schemas.microsoft.com/office/powerpoint/2010/main" val="491365448"/>
              </p:ext>
            </p:extLst>
          </p:nvPr>
        </p:nvGraphicFramePr>
        <p:xfrm>
          <a:off x="571537" y="2841072"/>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95612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06819"/>
          </a:xfrm>
        </p:spPr>
        <p:txBody>
          <a:bodyPr>
            <a:normAutofit fontScale="90000"/>
          </a:bodyPr>
          <a:lstStyle/>
          <a:p>
            <a:pPr algn="ctr"/>
            <a:r>
              <a:rPr lang="ru-RU" sz="2800" dirty="0">
                <a:solidFill>
                  <a:srgbClr val="E76618">
                    <a:lumMod val="50000"/>
                  </a:srgbClr>
                </a:solidFill>
                <a:latin typeface="Times New Roman" panose="02020603050405020304" pitchFamily="18" charset="0"/>
                <a:cs typeface="Times New Roman" panose="02020603050405020304" pitchFamily="18" charset="0"/>
              </a:rPr>
              <a:t>ПРИМЕРЫ ОПИСАНИЯ ИНДИКАТОРОВ ДОСТИЖЕНИЯ ЦЕЛЕЙ ПРАВОВОГО РЕГУЛИРОВАНИЯ</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В СВОДНЫХ ОТЧЕТАХ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ОРГАНАМИ-РАЗРАБОТЧИКАМИ</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 </a:t>
            </a:r>
            <a:endParaRPr lang="ru-RU" dirty="0"/>
          </a:p>
        </p:txBody>
      </p:sp>
      <p:graphicFrame>
        <p:nvGraphicFramePr>
          <p:cNvPr id="4" name="Таблица 4">
            <a:extLst>
              <a:ext uri="{FF2B5EF4-FFF2-40B4-BE49-F238E27FC236}">
                <a16:creationId xmlns:a16="http://schemas.microsoft.com/office/drawing/2014/main" xmlns="" id="{62DA31BC-5E44-4FD2-B2AD-DDA5E6A7BE08}"/>
              </a:ext>
            </a:extLst>
          </p:cNvPr>
          <p:cNvGraphicFramePr>
            <a:graphicFrameLocks noGrp="1"/>
          </p:cNvGraphicFramePr>
          <p:nvPr>
            <p:ph idx="1"/>
            <p:extLst>
              <p:ext uri="{D42A27DB-BD31-4B8C-83A1-F6EECF244321}">
                <p14:modId xmlns:p14="http://schemas.microsoft.com/office/powerpoint/2010/main" val="3046988958"/>
              </p:ext>
            </p:extLst>
          </p:nvPr>
        </p:nvGraphicFramePr>
        <p:xfrm>
          <a:off x="817045" y="2955850"/>
          <a:ext cx="8603402" cy="3687603"/>
        </p:xfrm>
        <a:graphic>
          <a:graphicData uri="http://schemas.openxmlformats.org/drawingml/2006/table">
            <a:tbl>
              <a:tblPr firstRow="1" bandRow="1">
                <a:tableStyleId>{00A15C55-8517-42AA-B614-E9B94910E393}</a:tableStyleId>
              </a:tblPr>
              <a:tblGrid>
                <a:gridCol w="2084628">
                  <a:extLst>
                    <a:ext uri="{9D8B030D-6E8A-4147-A177-3AD203B41FA5}">
                      <a16:colId xmlns:a16="http://schemas.microsoft.com/office/drawing/2014/main" xmlns="" val="3109808644"/>
                    </a:ext>
                  </a:extLst>
                </a:gridCol>
                <a:gridCol w="2084628">
                  <a:extLst>
                    <a:ext uri="{9D8B030D-6E8A-4147-A177-3AD203B41FA5}">
                      <a16:colId xmlns:a16="http://schemas.microsoft.com/office/drawing/2014/main" xmlns="" val="2762168722"/>
                    </a:ext>
                  </a:extLst>
                </a:gridCol>
                <a:gridCol w="2084628">
                  <a:extLst>
                    <a:ext uri="{9D8B030D-6E8A-4147-A177-3AD203B41FA5}">
                      <a16:colId xmlns:a16="http://schemas.microsoft.com/office/drawing/2014/main" xmlns="" val="3119262450"/>
                    </a:ext>
                  </a:extLst>
                </a:gridCol>
                <a:gridCol w="2349518">
                  <a:extLst>
                    <a:ext uri="{9D8B030D-6E8A-4147-A177-3AD203B41FA5}">
                      <a16:colId xmlns:a16="http://schemas.microsoft.com/office/drawing/2014/main" xmlns="" val="2430934489"/>
                    </a:ext>
                  </a:extLst>
                </a:gridCol>
              </a:tblGrid>
              <a:tr h="1232676">
                <a:tc>
                  <a:txBody>
                    <a:bodyPr/>
                    <a:lstStyle/>
                    <a:p>
                      <a:pPr algn="ctr"/>
                      <a:r>
                        <a:rPr lang="ru-RU" sz="1400" kern="1200" dirty="0">
                          <a:effectLst/>
                        </a:rPr>
                        <a:t>3.4. Цели предлагаемого правового регулирования</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lnSpc>
                          <a:spcPct val="107000"/>
                        </a:lnSpc>
                        <a:spcAft>
                          <a:spcPts val="800"/>
                        </a:spcAft>
                      </a:pPr>
                      <a:r>
                        <a:rPr lang="ru-RU" sz="1400" dirty="0">
                          <a:effectLst/>
                        </a:rPr>
                        <a:t>3.5. Индикаторы достижения целей предлагаемого правового регулирования</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400">
                          <a:effectLst/>
                        </a:rPr>
                        <a:t>3.6. Ед. измерения индикаторов</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400" dirty="0">
                          <a:effectLst/>
                        </a:rPr>
                        <a:t>3.7. Целевые значения индикаторов по годам</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52317742"/>
                  </a:ext>
                </a:extLst>
              </a:tr>
              <a:tr h="1274869">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Приобретение оборудования для переработки продуктов пчеловодства (текущего или трех предшествующих лет выпуска, но не бывших в пользовании)</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12</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комплект</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2022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2023 - 2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2024 - 2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2025 – 2 млн. рублей</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710444068"/>
                  </a:ext>
                </a:extLst>
              </a:tr>
              <a:tr h="1180058">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Приобретение фасовочного оборудования для меда и прочей продукции пчеловодства</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a:effectLst/>
                          <a:latin typeface="Times New Roman" panose="02020603050405020304" pitchFamily="18" charset="0"/>
                          <a:cs typeface="Times New Roman" panose="02020603050405020304" pitchFamily="18" charset="0"/>
                        </a:rPr>
                        <a:t>18</a:t>
                      </a:r>
                      <a:endParaRPr lang="ru-RU" sz="1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комплект</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2022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2023 -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2024 -  2 млн. рублей</a:t>
                      </a:r>
                    </a:p>
                    <a:p>
                      <a:pPr algn="ctr">
                        <a:lnSpc>
                          <a:spcPct val="107000"/>
                        </a:lnSpc>
                        <a:spcAft>
                          <a:spcPts val="800"/>
                        </a:spcAft>
                      </a:pPr>
                      <a:r>
                        <a:rPr lang="ru-RU" sz="1200" dirty="0">
                          <a:effectLst/>
                          <a:latin typeface="Times New Roman" panose="02020603050405020304" pitchFamily="18" charset="0"/>
                          <a:cs typeface="Times New Roman" panose="02020603050405020304" pitchFamily="18" charset="0"/>
                        </a:rPr>
                        <a:t>2025 – 2 млн. рублей</a:t>
                      </a:r>
                      <a:endParaRPr lang="ru-RU"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3632237695"/>
                  </a:ext>
                </a:extLst>
              </a:tr>
            </a:tbl>
          </a:graphicData>
        </a:graphic>
      </p:graphicFrame>
    </p:spTree>
    <p:extLst>
      <p:ext uri="{BB962C8B-B14F-4D97-AF65-F5344CB8AC3E}">
        <p14:creationId xmlns:p14="http://schemas.microsoft.com/office/powerpoint/2010/main" val="1272776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06819"/>
          </a:xfrm>
        </p:spPr>
        <p:txBody>
          <a:bodyPr>
            <a:normAutofit fontScale="90000"/>
          </a:bodyPr>
          <a:lstStyle/>
          <a:p>
            <a:pPr algn="ctr"/>
            <a:r>
              <a:rPr lang="ru-RU" sz="2800" dirty="0">
                <a:solidFill>
                  <a:srgbClr val="E76618">
                    <a:lumMod val="50000"/>
                  </a:srgbClr>
                </a:solidFill>
                <a:latin typeface="Times New Roman" panose="02020603050405020304" pitchFamily="18" charset="0"/>
                <a:cs typeface="Times New Roman" panose="02020603050405020304" pitchFamily="18" charset="0"/>
              </a:rPr>
              <a:t>ПРИМЕРЫ ОПИСАНИЯ ИНДИКАТОРОВ ДОСТИЖЕНИЯ ЦЕЛЕЙ ПРАВОВОГО РЕГУЛИРОВАНИЯ</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В СВОДНЫХ ОТЧЕТАХ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ОРГАНАМИ-РАЗРАБОТЧИКАМИ</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prstClr val="black"/>
                </a:solidFill>
                <a:latin typeface="Times New Roman" panose="02020603050405020304" pitchFamily="18" charset="0"/>
                <a:cs typeface="Times New Roman" panose="02020603050405020304" pitchFamily="18" charset="0"/>
              </a:rPr>
            </a:br>
            <a:r>
              <a:rPr lang="ru-RU" sz="1400" dirty="0">
                <a:solidFill>
                  <a:prstClr val="black"/>
                </a:solidFill>
                <a:latin typeface="Times New Roman" panose="02020603050405020304" pitchFamily="18" charset="0"/>
                <a:cs typeface="Times New Roman" panose="02020603050405020304" pitchFamily="18" charset="0"/>
              </a:rPr>
              <a:t>«Об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a:t>
            </a:r>
            <a:endParaRPr lang="ru-RU" dirty="0"/>
          </a:p>
        </p:txBody>
      </p:sp>
      <p:graphicFrame>
        <p:nvGraphicFramePr>
          <p:cNvPr id="4" name="Таблица 4">
            <a:extLst>
              <a:ext uri="{FF2B5EF4-FFF2-40B4-BE49-F238E27FC236}">
                <a16:creationId xmlns:a16="http://schemas.microsoft.com/office/drawing/2014/main" xmlns="" id="{62DA31BC-5E44-4FD2-B2AD-DDA5E6A7BE08}"/>
              </a:ext>
            </a:extLst>
          </p:cNvPr>
          <p:cNvGraphicFramePr>
            <a:graphicFrameLocks noGrp="1"/>
          </p:cNvGraphicFramePr>
          <p:nvPr>
            <p:ph idx="1"/>
            <p:extLst>
              <p:ext uri="{D42A27DB-BD31-4B8C-83A1-F6EECF244321}">
                <p14:modId xmlns:p14="http://schemas.microsoft.com/office/powerpoint/2010/main" val="3275599246"/>
              </p:ext>
            </p:extLst>
          </p:nvPr>
        </p:nvGraphicFramePr>
        <p:xfrm>
          <a:off x="813145" y="3040911"/>
          <a:ext cx="8596667" cy="1994853"/>
        </p:xfrm>
        <a:graphic>
          <a:graphicData uri="http://schemas.openxmlformats.org/drawingml/2006/table">
            <a:tbl>
              <a:tblPr firstRow="1" bandRow="1">
                <a:tableStyleId>{5C22544A-7EE6-4342-B048-85BDC9FD1C3A}</a:tableStyleId>
              </a:tblPr>
              <a:tblGrid>
                <a:gridCol w="2082996">
                  <a:extLst>
                    <a:ext uri="{9D8B030D-6E8A-4147-A177-3AD203B41FA5}">
                      <a16:colId xmlns:a16="http://schemas.microsoft.com/office/drawing/2014/main" xmlns="" val="3109808644"/>
                    </a:ext>
                  </a:extLst>
                </a:gridCol>
                <a:gridCol w="2082996">
                  <a:extLst>
                    <a:ext uri="{9D8B030D-6E8A-4147-A177-3AD203B41FA5}">
                      <a16:colId xmlns:a16="http://schemas.microsoft.com/office/drawing/2014/main" xmlns="" val="2762168722"/>
                    </a:ext>
                  </a:extLst>
                </a:gridCol>
                <a:gridCol w="2082996">
                  <a:extLst>
                    <a:ext uri="{9D8B030D-6E8A-4147-A177-3AD203B41FA5}">
                      <a16:colId xmlns:a16="http://schemas.microsoft.com/office/drawing/2014/main" xmlns="" val="3119262450"/>
                    </a:ext>
                  </a:extLst>
                </a:gridCol>
                <a:gridCol w="2347679">
                  <a:extLst>
                    <a:ext uri="{9D8B030D-6E8A-4147-A177-3AD203B41FA5}">
                      <a16:colId xmlns:a16="http://schemas.microsoft.com/office/drawing/2014/main" xmlns="" val="2430934489"/>
                    </a:ext>
                  </a:extLst>
                </a:gridCol>
              </a:tblGrid>
              <a:tr h="1077579">
                <a:tc>
                  <a:txBody>
                    <a:bodyPr/>
                    <a:lstStyle/>
                    <a:p>
                      <a:pPr algn="ctr"/>
                      <a:r>
                        <a:rPr lang="ru-RU" sz="1400" b="1" kern="1200" dirty="0">
                          <a:solidFill>
                            <a:schemeClr val="tx1"/>
                          </a:solidFill>
                          <a:effectLst/>
                          <a:latin typeface="Times New Roman" panose="02020603050405020304" pitchFamily="18" charset="0"/>
                          <a:ea typeface="+mn-ea"/>
                          <a:cs typeface="Times New Roman" panose="02020603050405020304" pitchFamily="18" charset="0"/>
                        </a:rPr>
                        <a:t>3.4. Цели предлагаемого правового регулирования</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lnSpc>
                          <a:spcPct val="107000"/>
                        </a:lnSpc>
                        <a:spcAft>
                          <a:spcPts val="800"/>
                        </a:spcAft>
                      </a:pPr>
                      <a:r>
                        <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3.5. Индикаторы достижения целей предлагаемого правового регулирования</a:t>
                      </a:r>
                    </a:p>
                  </a:txBody>
                  <a:tcPr marL="68580" marR="68580" marT="0" marB="0"/>
                </a:tc>
                <a:tc>
                  <a:txBody>
                    <a:bodyPr/>
                    <a:lstStyle/>
                    <a:p>
                      <a:pPr algn="ctr">
                        <a:lnSpc>
                          <a:spcPct val="107000"/>
                        </a:lnSpc>
                        <a:spcAft>
                          <a:spcPts val="800"/>
                        </a:spcAft>
                      </a:pPr>
                      <a:r>
                        <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3.6. Ед. измерения индикаторов</a:t>
                      </a:r>
                    </a:p>
                  </a:txBody>
                  <a:tcPr marL="68580" marR="68580" marT="0" marB="0"/>
                </a:tc>
                <a:tc>
                  <a:txBody>
                    <a:bodyPr/>
                    <a:lstStyle/>
                    <a:p>
                      <a:pPr algn="ctr">
                        <a:lnSpc>
                          <a:spcPct val="107000"/>
                        </a:lnSpc>
                        <a:spcAft>
                          <a:spcPts val="800"/>
                        </a:spcAft>
                      </a:pPr>
                      <a:r>
                        <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3.7. Целевые значения индикаторов по годам</a:t>
                      </a:r>
                    </a:p>
                  </a:txBody>
                  <a:tcPr marL="68580" marR="68580" marT="0" marB="0"/>
                </a:tc>
                <a:extLst>
                  <a:ext uri="{0D108BD9-81ED-4DB2-BD59-A6C34878D82A}">
                    <a16:rowId xmlns:a16="http://schemas.microsoft.com/office/drawing/2014/main" xmlns="" val="1552317742"/>
                  </a:ext>
                </a:extLst>
              </a:tr>
              <a:tr h="743423">
                <a:tc>
                  <a:txBody>
                    <a:bodyPr/>
                    <a:lstStyle/>
                    <a:p>
                      <a:pPr marL="0" marR="0" algn="ctr" rtl="0" fontAlgn="t">
                        <a:spcBef>
                          <a:spcPts val="0"/>
                        </a:spcBef>
                        <a:spcAft>
                          <a:spcPts val="0"/>
                        </a:spcAft>
                      </a:pPr>
                      <a:r>
                        <a:rPr lang="ru-RU" sz="1400" b="0" dirty="0">
                          <a:effectLst/>
                          <a:latin typeface="Times New Roman" panose="02020603050405020304" pitchFamily="18" charset="0"/>
                        </a:rPr>
                        <a:t>Увеличение объема производства</a:t>
                      </a:r>
                      <a:endParaRPr lang="ru-RU" sz="140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400" b="0" i="0" dirty="0">
                          <a:effectLst/>
                          <a:latin typeface="Times New Roman" panose="02020603050405020304" pitchFamily="18" charset="0"/>
                        </a:rPr>
                        <a:t>Объём производства</a:t>
                      </a:r>
                      <a:endParaRPr lang="ru-RU" sz="1400" i="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400" b="0" i="0" dirty="0">
                          <a:effectLst/>
                          <a:latin typeface="Times New Roman" panose="02020603050405020304" pitchFamily="18" charset="0"/>
                        </a:rPr>
                        <a:t>В процентах</a:t>
                      </a:r>
                      <a:endParaRPr lang="ru-RU" sz="1400" i="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400" b="0" i="0" dirty="0">
                          <a:effectLst/>
                          <a:latin typeface="Times New Roman" panose="02020603050405020304" pitchFamily="18" charset="0"/>
                        </a:rPr>
                        <a:t>2022- 101,2</a:t>
                      </a:r>
                      <a:endParaRPr lang="ru-RU" sz="1400" i="0" dirty="0">
                        <a:effectLst/>
                        <a:latin typeface="Times New Roman" panose="02020603050405020304" pitchFamily="18" charset="0"/>
                      </a:endParaRPr>
                    </a:p>
                    <a:p>
                      <a:pPr marL="0" marR="0" algn="ctr" rtl="0" fontAlgn="t">
                        <a:spcBef>
                          <a:spcPts val="0"/>
                        </a:spcBef>
                        <a:spcAft>
                          <a:spcPts val="0"/>
                        </a:spcAft>
                      </a:pPr>
                      <a:r>
                        <a:rPr lang="ru-RU" sz="1400" b="0" i="0" dirty="0">
                          <a:effectLst/>
                          <a:latin typeface="Times New Roman" panose="02020603050405020304" pitchFamily="18" charset="0"/>
                        </a:rPr>
                        <a:t>2023- 102,2</a:t>
                      </a:r>
                      <a:endParaRPr lang="ru-RU" sz="1400" i="0" dirty="0">
                        <a:effectLst/>
                        <a:latin typeface="Times New Roman" panose="02020603050405020304" pitchFamily="18" charset="0"/>
                      </a:endParaRPr>
                    </a:p>
                    <a:p>
                      <a:pPr marL="0" marR="0" algn="ctr" rtl="0" fontAlgn="t">
                        <a:spcBef>
                          <a:spcPts val="0"/>
                        </a:spcBef>
                        <a:spcAft>
                          <a:spcPts val="0"/>
                        </a:spcAft>
                      </a:pPr>
                      <a:r>
                        <a:rPr lang="ru-RU" sz="1400" b="0" i="0" dirty="0">
                          <a:effectLst/>
                          <a:latin typeface="Times New Roman" panose="02020603050405020304" pitchFamily="18" charset="0"/>
                        </a:rPr>
                        <a:t>2024- 102,9</a:t>
                      </a:r>
                      <a:endParaRPr lang="ru-RU" sz="1400" i="0" dirty="0">
                        <a:effectLst/>
                        <a:latin typeface="Times New Roman" panose="02020603050405020304" pitchFamily="18" charset="0"/>
                      </a:endParaRPr>
                    </a:p>
                    <a:p>
                      <a:pPr marL="0" marR="0" algn="ctr" rtl="0" fontAlgn="t">
                        <a:spcBef>
                          <a:spcPts val="0"/>
                        </a:spcBef>
                        <a:spcAft>
                          <a:spcPts val="0"/>
                        </a:spcAft>
                      </a:pPr>
                      <a:r>
                        <a:rPr lang="ru-RU" sz="1400" b="0" i="0" dirty="0">
                          <a:effectLst/>
                          <a:latin typeface="Times New Roman" panose="02020603050405020304" pitchFamily="18" charset="0"/>
                        </a:rPr>
                        <a:t>2025- 103,0</a:t>
                      </a:r>
                      <a:endParaRPr lang="ru-RU" sz="1400" i="0" dirty="0">
                        <a:effectLst/>
                        <a:latin typeface="Times New Roman" panose="02020603050405020304" pitchFamily="18" charset="0"/>
                      </a:endParaRPr>
                    </a:p>
                  </a:txBody>
                  <a:tcPr marL="68580" marR="68580" marT="0" marB="0"/>
                </a:tc>
                <a:extLst>
                  <a:ext uri="{0D108BD9-81ED-4DB2-BD59-A6C34878D82A}">
                    <a16:rowId xmlns:a16="http://schemas.microsoft.com/office/drawing/2014/main" xmlns="" val="1710444068"/>
                  </a:ext>
                </a:extLst>
              </a:tr>
            </a:tbl>
          </a:graphicData>
        </a:graphic>
      </p:graphicFrame>
    </p:spTree>
    <p:extLst>
      <p:ext uri="{BB962C8B-B14F-4D97-AF65-F5344CB8AC3E}">
        <p14:creationId xmlns:p14="http://schemas.microsoft.com/office/powerpoint/2010/main" val="2698482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06819"/>
          </a:xfrm>
        </p:spPr>
        <p:txBody>
          <a:bodyPr>
            <a:normAutofit fontScale="90000"/>
          </a:bodyPr>
          <a:lstStyle/>
          <a:p>
            <a:pPr algn="ctr"/>
            <a:r>
              <a:rPr lang="ru-RU" sz="2800" dirty="0">
                <a:solidFill>
                  <a:srgbClr val="E76618">
                    <a:lumMod val="50000"/>
                  </a:srgbClr>
                </a:solidFill>
                <a:latin typeface="Times New Roman" panose="02020603050405020304" pitchFamily="18" charset="0"/>
                <a:cs typeface="Times New Roman" panose="02020603050405020304" pitchFamily="18" charset="0"/>
              </a:rPr>
              <a:t>ПРИМЕРЫ ОПИСАНИЯ ИНДИКАТОРОВ ДОСТИЖЕНИЯ ЦЕЛЕЙ ПРАВОВОГО РЕГУЛИРОВАНИЯ</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В СВОДНЫХ ОТЧЕТАХ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ОРГАНАМИ-РАЗРАБОТЧИКАМИ</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schemeClr val="tx1"/>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«Об утверждении порядка предоставления субсидий из республиканского бюджета Республики Дагестан</a:t>
            </a:r>
            <a:br>
              <a:rPr lang="ru-RU" sz="1400" dirty="0">
                <a:solidFill>
                  <a:schemeClr val="tx1"/>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 на развитие сельского туризма»</a:t>
            </a:r>
            <a:endParaRPr lang="ru-RU" dirty="0"/>
          </a:p>
        </p:txBody>
      </p:sp>
      <p:graphicFrame>
        <p:nvGraphicFramePr>
          <p:cNvPr id="4" name="Таблица 4">
            <a:extLst>
              <a:ext uri="{FF2B5EF4-FFF2-40B4-BE49-F238E27FC236}">
                <a16:creationId xmlns:a16="http://schemas.microsoft.com/office/drawing/2014/main" xmlns="" id="{62DA31BC-5E44-4FD2-B2AD-DDA5E6A7BE08}"/>
              </a:ext>
            </a:extLst>
          </p:cNvPr>
          <p:cNvGraphicFramePr>
            <a:graphicFrameLocks noGrp="1"/>
          </p:cNvGraphicFramePr>
          <p:nvPr>
            <p:ph idx="1"/>
            <p:extLst>
              <p:ext uri="{D42A27DB-BD31-4B8C-83A1-F6EECF244321}">
                <p14:modId xmlns:p14="http://schemas.microsoft.com/office/powerpoint/2010/main" val="4027048547"/>
              </p:ext>
            </p:extLst>
          </p:nvPr>
        </p:nvGraphicFramePr>
        <p:xfrm>
          <a:off x="817045" y="2955850"/>
          <a:ext cx="8603402" cy="3549149"/>
        </p:xfrm>
        <a:graphic>
          <a:graphicData uri="http://schemas.openxmlformats.org/drawingml/2006/table">
            <a:tbl>
              <a:tblPr firstRow="1" bandRow="1">
                <a:tableStyleId>{00A15C55-8517-42AA-B614-E9B94910E393}</a:tableStyleId>
              </a:tblPr>
              <a:tblGrid>
                <a:gridCol w="2084628">
                  <a:extLst>
                    <a:ext uri="{9D8B030D-6E8A-4147-A177-3AD203B41FA5}">
                      <a16:colId xmlns:a16="http://schemas.microsoft.com/office/drawing/2014/main" xmlns="" val="3109808644"/>
                    </a:ext>
                  </a:extLst>
                </a:gridCol>
                <a:gridCol w="2084628">
                  <a:extLst>
                    <a:ext uri="{9D8B030D-6E8A-4147-A177-3AD203B41FA5}">
                      <a16:colId xmlns:a16="http://schemas.microsoft.com/office/drawing/2014/main" xmlns="" val="2762168722"/>
                    </a:ext>
                  </a:extLst>
                </a:gridCol>
                <a:gridCol w="2084628">
                  <a:extLst>
                    <a:ext uri="{9D8B030D-6E8A-4147-A177-3AD203B41FA5}">
                      <a16:colId xmlns:a16="http://schemas.microsoft.com/office/drawing/2014/main" xmlns="" val="3119262450"/>
                    </a:ext>
                  </a:extLst>
                </a:gridCol>
                <a:gridCol w="2349518">
                  <a:extLst>
                    <a:ext uri="{9D8B030D-6E8A-4147-A177-3AD203B41FA5}">
                      <a16:colId xmlns:a16="http://schemas.microsoft.com/office/drawing/2014/main" xmlns="" val="2430934489"/>
                    </a:ext>
                  </a:extLst>
                </a:gridCol>
              </a:tblGrid>
              <a:tr h="1232676">
                <a:tc>
                  <a:txBody>
                    <a:bodyPr/>
                    <a:lstStyle/>
                    <a:p>
                      <a:pPr algn="ctr"/>
                      <a:r>
                        <a:rPr lang="ru-RU" sz="1400" kern="1200" dirty="0">
                          <a:effectLst/>
                        </a:rPr>
                        <a:t>3.4. Цели предлагаемого правового регулирования</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lnSpc>
                          <a:spcPct val="107000"/>
                        </a:lnSpc>
                        <a:spcAft>
                          <a:spcPts val="800"/>
                        </a:spcAft>
                      </a:pPr>
                      <a:r>
                        <a:rPr lang="ru-RU" sz="1400" dirty="0">
                          <a:effectLst/>
                        </a:rPr>
                        <a:t>3.5. Индикаторы достижения целей предлагаемого правового регулирования</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400">
                          <a:effectLst/>
                        </a:rPr>
                        <a:t>3.6. Ед. измерения индикаторов</a:t>
                      </a:r>
                      <a:endPar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pPr>
                      <a:r>
                        <a:rPr lang="ru-RU" sz="1400" dirty="0">
                          <a:effectLst/>
                        </a:rPr>
                        <a:t>3.7. Целевые значения индикаторов по годам</a:t>
                      </a:r>
                      <a:endPar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1552317742"/>
                  </a:ext>
                </a:extLst>
              </a:tr>
              <a:tr h="670553">
                <a:tc>
                  <a:txBody>
                    <a:bodyPr/>
                    <a:lstStyle/>
                    <a:p>
                      <a:pPr marL="0" marR="0" algn="ctr" rtl="0" fontAlgn="t">
                        <a:spcBef>
                          <a:spcPts val="0"/>
                        </a:spcBef>
                        <a:spcAft>
                          <a:spcPts val="0"/>
                        </a:spcAft>
                      </a:pPr>
                      <a:r>
                        <a:rPr lang="ru-RU" sz="1200" b="0" dirty="0">
                          <a:effectLst/>
                          <a:latin typeface="Times New Roman" panose="02020603050405020304" pitchFamily="18" charset="0"/>
                        </a:rPr>
                        <a:t>3.4. Цели предлагаемого правового регулирования</a:t>
                      </a:r>
                      <a:endParaRPr lang="ru-RU" sz="120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a:effectLst/>
                          <a:latin typeface="Times New Roman" panose="02020603050405020304" pitchFamily="18" charset="0"/>
                        </a:rPr>
                        <a:t>3.5. Индикаторы достижения целей предлагаемого правового регулирования</a:t>
                      </a:r>
                      <a:endParaRPr lang="ru-RU" sz="120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a:effectLst/>
                          <a:latin typeface="Times New Roman" panose="02020603050405020304" pitchFamily="18" charset="0"/>
                        </a:rPr>
                        <a:t>3.6. Ед. измерения индикаторов</a:t>
                      </a:r>
                      <a:endParaRPr lang="ru-RU" sz="120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a:effectLst/>
                          <a:latin typeface="Times New Roman" panose="02020603050405020304" pitchFamily="18" charset="0"/>
                        </a:rPr>
                        <a:t>3.7. Целевые значения индикаторов по годам</a:t>
                      </a:r>
                      <a:endParaRPr lang="ru-RU" sz="1200">
                        <a:effectLst/>
                        <a:latin typeface="Times New Roman" panose="02020603050405020304" pitchFamily="18" charset="0"/>
                      </a:endParaRPr>
                    </a:p>
                  </a:txBody>
                  <a:tcPr marL="68580" marR="68580" marT="0" marB="0"/>
                </a:tc>
                <a:extLst>
                  <a:ext uri="{0D108BD9-81ED-4DB2-BD59-A6C34878D82A}">
                    <a16:rowId xmlns:a16="http://schemas.microsoft.com/office/drawing/2014/main" xmlns="" val="1710444068"/>
                  </a:ext>
                </a:extLst>
              </a:tr>
              <a:tr h="1180058">
                <a:tc>
                  <a:txBody>
                    <a:bodyPr/>
                    <a:lstStyle/>
                    <a:p>
                      <a:pPr marL="0" marR="0" algn="ctr" rtl="0" fontAlgn="t">
                        <a:spcBef>
                          <a:spcPts val="0"/>
                        </a:spcBef>
                        <a:spcAft>
                          <a:spcPts val="0"/>
                        </a:spcAft>
                      </a:pPr>
                      <a:r>
                        <a:rPr lang="ru-RU" sz="1200" b="0" i="0" dirty="0">
                          <a:effectLst/>
                          <a:latin typeface="Times New Roman" panose="02020603050405020304" pitchFamily="18" charset="0"/>
                        </a:rPr>
                        <a:t>Предоставление грантов в форме субсидий из республиканского бюджета Республики Дагестан на развитие сельского туризма</a:t>
                      </a:r>
                      <a:endParaRPr lang="ru-RU" sz="1200" i="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i="0" dirty="0">
                          <a:effectLst/>
                          <a:latin typeface="Times New Roman" panose="02020603050405020304" pitchFamily="18" charset="0"/>
                        </a:rPr>
                        <a:t>Количество проектов развития</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сельского туризма, получивших</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государственную поддержку,</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обеспечивающих прирост </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производства сельскохозяйственной продукции</a:t>
                      </a:r>
                      <a:endParaRPr lang="ru-RU" sz="1200" i="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i="0" dirty="0">
                          <a:effectLst/>
                          <a:latin typeface="Times New Roman" panose="02020603050405020304" pitchFamily="18" charset="0"/>
                        </a:rPr>
                        <a:t>Ед.</a:t>
                      </a:r>
                      <a:endParaRPr lang="ru-RU" sz="1200" i="0" dirty="0">
                        <a:effectLst/>
                        <a:latin typeface="Times New Roman" panose="02020603050405020304" pitchFamily="18" charset="0"/>
                      </a:endParaRPr>
                    </a:p>
                  </a:txBody>
                  <a:tcPr marL="68580" marR="68580" marT="0" marB="0"/>
                </a:tc>
                <a:tc>
                  <a:txBody>
                    <a:bodyPr/>
                    <a:lstStyle/>
                    <a:p>
                      <a:pPr marL="0" marR="0" algn="ctr" rtl="0" fontAlgn="t">
                        <a:spcBef>
                          <a:spcPts val="0"/>
                        </a:spcBef>
                        <a:spcAft>
                          <a:spcPts val="0"/>
                        </a:spcAft>
                      </a:pPr>
                      <a:r>
                        <a:rPr lang="ru-RU" sz="1200" b="0" i="0" dirty="0">
                          <a:effectLst/>
                          <a:latin typeface="Times New Roman" panose="02020603050405020304" pitchFamily="18" charset="0"/>
                        </a:rPr>
                        <a:t>2023 год – 1</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2024 год - 2</a:t>
                      </a:r>
                      <a:endParaRPr lang="ru-RU" sz="1200" i="0" dirty="0">
                        <a:effectLst/>
                        <a:latin typeface="Times New Roman" panose="02020603050405020304" pitchFamily="18" charset="0"/>
                      </a:endParaRPr>
                    </a:p>
                    <a:p>
                      <a:pPr marL="0" marR="0" algn="ctr" rtl="0" fontAlgn="t">
                        <a:spcBef>
                          <a:spcPts val="0"/>
                        </a:spcBef>
                        <a:spcAft>
                          <a:spcPts val="0"/>
                        </a:spcAft>
                      </a:pPr>
                      <a:r>
                        <a:rPr lang="ru-RU" sz="1200" b="0" i="0" dirty="0">
                          <a:effectLst/>
                          <a:latin typeface="Times New Roman" panose="02020603050405020304" pitchFamily="18" charset="0"/>
                        </a:rPr>
                        <a:t> </a:t>
                      </a:r>
                      <a:endParaRPr lang="ru-RU" sz="1200" i="0" dirty="0">
                        <a:effectLst/>
                        <a:latin typeface="Times New Roman" panose="02020603050405020304" pitchFamily="18" charset="0"/>
                      </a:endParaRPr>
                    </a:p>
                  </a:txBody>
                  <a:tcPr marL="68580" marR="68580" marT="0" marB="0"/>
                </a:tc>
                <a:extLst>
                  <a:ext uri="{0D108BD9-81ED-4DB2-BD59-A6C34878D82A}">
                    <a16:rowId xmlns:a16="http://schemas.microsoft.com/office/drawing/2014/main" xmlns="" val="3632237695"/>
                  </a:ext>
                </a:extLst>
              </a:tr>
            </a:tbl>
          </a:graphicData>
        </a:graphic>
      </p:graphicFrame>
    </p:spTree>
    <p:extLst>
      <p:ext uri="{BB962C8B-B14F-4D97-AF65-F5344CB8AC3E}">
        <p14:creationId xmlns:p14="http://schemas.microsoft.com/office/powerpoint/2010/main" val="2043022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506819"/>
          </a:xfrm>
        </p:spPr>
        <p:txBody>
          <a:bodyPr>
            <a:normAutofit fontScale="90000"/>
          </a:bodyPr>
          <a:lstStyle/>
          <a:p>
            <a:pPr algn="ctr"/>
            <a:r>
              <a:rPr lang="ru-RU" sz="2800" dirty="0">
                <a:solidFill>
                  <a:srgbClr val="E76618">
                    <a:lumMod val="50000"/>
                  </a:srgbClr>
                </a:solidFill>
                <a:latin typeface="Times New Roman" panose="02020603050405020304" pitchFamily="18" charset="0"/>
                <a:cs typeface="Times New Roman" panose="02020603050405020304" pitchFamily="18" charset="0"/>
              </a:rPr>
              <a:t>ПРИМЕРЫ ОПИСАНИЯ ИНДИКАТОРОВ ДОСТИЖЕНИЯ ЦЕЛЕЙ ПРАВОВОГО РЕГУЛИРОВАНИЯ</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В СВОДНЫХ ОТЧЕТАХ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ОРГАНАМИ-РАЗРАБОТЧИКАМИ</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400" dirty="0">
                <a:solidFill>
                  <a:schemeClr val="tx1"/>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«Об утверждении порядка предоставления субсидий из республиканского бюджета Республики Дагестан</a:t>
            </a:r>
            <a:br>
              <a:rPr lang="ru-RU" sz="1400" dirty="0">
                <a:solidFill>
                  <a:schemeClr val="tx1"/>
                </a:solidFill>
                <a:latin typeface="Times New Roman" panose="02020603050405020304" pitchFamily="18" charset="0"/>
                <a:cs typeface="Times New Roman" panose="02020603050405020304" pitchFamily="18" charset="0"/>
              </a:rPr>
            </a:br>
            <a:r>
              <a:rPr lang="ru-RU" sz="1400" dirty="0">
                <a:solidFill>
                  <a:schemeClr val="tx1"/>
                </a:solidFill>
                <a:latin typeface="Times New Roman" panose="02020603050405020304" pitchFamily="18" charset="0"/>
                <a:cs typeface="Times New Roman" panose="02020603050405020304" pitchFamily="18" charset="0"/>
              </a:rPr>
              <a:t> на развитие сельского туризма»</a:t>
            </a:r>
            <a:endParaRPr lang="ru-RU" dirty="0"/>
          </a:p>
        </p:txBody>
      </p:sp>
      <p:graphicFrame>
        <p:nvGraphicFramePr>
          <p:cNvPr id="4" name="Таблица 4">
            <a:extLst>
              <a:ext uri="{FF2B5EF4-FFF2-40B4-BE49-F238E27FC236}">
                <a16:creationId xmlns:a16="http://schemas.microsoft.com/office/drawing/2014/main" xmlns="" id="{62DA31BC-5E44-4FD2-B2AD-DDA5E6A7BE08}"/>
              </a:ext>
            </a:extLst>
          </p:cNvPr>
          <p:cNvGraphicFramePr>
            <a:graphicFrameLocks noGrp="1"/>
          </p:cNvGraphicFramePr>
          <p:nvPr>
            <p:ph idx="1"/>
            <p:extLst>
              <p:ext uri="{D42A27DB-BD31-4B8C-83A1-F6EECF244321}">
                <p14:modId xmlns:p14="http://schemas.microsoft.com/office/powerpoint/2010/main" val="3458439979"/>
              </p:ext>
            </p:extLst>
          </p:nvPr>
        </p:nvGraphicFramePr>
        <p:xfrm>
          <a:off x="813145" y="3040911"/>
          <a:ext cx="8596667" cy="1994853"/>
        </p:xfrm>
        <a:graphic>
          <a:graphicData uri="http://schemas.openxmlformats.org/drawingml/2006/table">
            <a:tbl>
              <a:tblPr firstRow="1" bandRow="1">
                <a:tableStyleId>{5C22544A-7EE6-4342-B048-85BDC9FD1C3A}</a:tableStyleId>
              </a:tblPr>
              <a:tblGrid>
                <a:gridCol w="2082996">
                  <a:extLst>
                    <a:ext uri="{9D8B030D-6E8A-4147-A177-3AD203B41FA5}">
                      <a16:colId xmlns:a16="http://schemas.microsoft.com/office/drawing/2014/main" xmlns="" val="3109808644"/>
                    </a:ext>
                  </a:extLst>
                </a:gridCol>
                <a:gridCol w="2082996">
                  <a:extLst>
                    <a:ext uri="{9D8B030D-6E8A-4147-A177-3AD203B41FA5}">
                      <a16:colId xmlns:a16="http://schemas.microsoft.com/office/drawing/2014/main" xmlns="" val="2762168722"/>
                    </a:ext>
                  </a:extLst>
                </a:gridCol>
                <a:gridCol w="2082996">
                  <a:extLst>
                    <a:ext uri="{9D8B030D-6E8A-4147-A177-3AD203B41FA5}">
                      <a16:colId xmlns:a16="http://schemas.microsoft.com/office/drawing/2014/main" xmlns="" val="3119262450"/>
                    </a:ext>
                  </a:extLst>
                </a:gridCol>
                <a:gridCol w="2347679">
                  <a:extLst>
                    <a:ext uri="{9D8B030D-6E8A-4147-A177-3AD203B41FA5}">
                      <a16:colId xmlns:a16="http://schemas.microsoft.com/office/drawing/2014/main" xmlns="" val="2430934489"/>
                    </a:ext>
                  </a:extLst>
                </a:gridCol>
              </a:tblGrid>
              <a:tr h="1077579">
                <a:tc>
                  <a:txBody>
                    <a:bodyPr/>
                    <a:lstStyle/>
                    <a:p>
                      <a:pPr algn="ctr"/>
                      <a:r>
                        <a:rPr lang="ru-RU" sz="1400" b="1" kern="1200" dirty="0">
                          <a:solidFill>
                            <a:schemeClr val="tx1"/>
                          </a:solidFill>
                          <a:effectLst/>
                          <a:latin typeface="Times New Roman" panose="02020603050405020304" pitchFamily="18" charset="0"/>
                          <a:ea typeface="+mn-ea"/>
                          <a:cs typeface="Times New Roman" panose="02020603050405020304" pitchFamily="18" charset="0"/>
                        </a:rPr>
                        <a:t>3.4. Цели предлагаемого правового регулирования</a:t>
                      </a:r>
                      <a:endParaRPr lang="ru-RU" sz="1400"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lnSpc>
                          <a:spcPct val="107000"/>
                        </a:lnSpc>
                        <a:spcAft>
                          <a:spcPts val="800"/>
                        </a:spcAft>
                      </a:pPr>
                      <a:r>
                        <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3.5. Индикаторы достижения целей предлагаемого правового регулирования</a:t>
                      </a:r>
                    </a:p>
                  </a:txBody>
                  <a:tcPr marL="68580" marR="68580" marT="0" marB="0"/>
                </a:tc>
                <a:tc>
                  <a:txBody>
                    <a:bodyPr/>
                    <a:lstStyle/>
                    <a:p>
                      <a:pPr algn="ctr">
                        <a:lnSpc>
                          <a:spcPct val="107000"/>
                        </a:lnSpc>
                        <a:spcAft>
                          <a:spcPts val="800"/>
                        </a:spcAft>
                      </a:pPr>
                      <a:r>
                        <a:rPr lang="ru-RU" sz="140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3.6. Ед. измерения индикаторов</a:t>
                      </a:r>
                    </a:p>
                  </a:txBody>
                  <a:tcPr marL="68580" marR="68580" marT="0" marB="0"/>
                </a:tc>
                <a:tc>
                  <a:txBody>
                    <a:bodyPr/>
                    <a:lstStyle/>
                    <a:p>
                      <a:pPr algn="ctr">
                        <a:lnSpc>
                          <a:spcPct val="107000"/>
                        </a:lnSpc>
                        <a:spcAft>
                          <a:spcPts val="800"/>
                        </a:spcAft>
                      </a:pPr>
                      <a:r>
                        <a:rPr lang="ru-RU"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3.7. Целевые значения индикаторов по годам</a:t>
                      </a:r>
                    </a:p>
                  </a:txBody>
                  <a:tcPr marL="68580" marR="68580" marT="0" marB="0"/>
                </a:tc>
                <a:extLst>
                  <a:ext uri="{0D108BD9-81ED-4DB2-BD59-A6C34878D82A}">
                    <a16:rowId xmlns:a16="http://schemas.microsoft.com/office/drawing/2014/main" xmlns="" val="1552317742"/>
                  </a:ext>
                </a:extLst>
              </a:tr>
              <a:tr h="743423">
                <a:tc>
                  <a:txBody>
                    <a:bodyPr/>
                    <a:lstStyle/>
                    <a:p>
                      <a:pPr marL="0" marR="0" algn="ctr" rtl="0" fontAlgn="t">
                        <a:spcBef>
                          <a:spcPts val="0"/>
                        </a:spcBef>
                        <a:spcAft>
                          <a:spcPts val="0"/>
                        </a:spcAft>
                      </a:pPr>
                      <a:r>
                        <a:rPr lang="ru-RU" sz="1400" dirty="0">
                          <a:effectLst/>
                          <a:latin typeface="Times New Roman" panose="02020603050405020304" pitchFamily="18" charset="0"/>
                        </a:rPr>
                        <a:t>Увеличение объемов производства сельскохозяйственной продукции</a:t>
                      </a:r>
                    </a:p>
                  </a:txBody>
                  <a:tcPr marL="68580" marR="68580" marT="0" marB="0"/>
                </a:tc>
                <a:tc>
                  <a:txBody>
                    <a:bodyPr/>
                    <a:lstStyle/>
                    <a:p>
                      <a:pPr marL="0" marR="0" algn="ctr" rtl="0" fontAlgn="t">
                        <a:spcBef>
                          <a:spcPts val="0"/>
                        </a:spcBef>
                        <a:spcAft>
                          <a:spcPts val="0"/>
                        </a:spcAft>
                      </a:pPr>
                      <a:r>
                        <a:rPr lang="ru-RU" sz="1400" i="0" dirty="0">
                          <a:effectLst/>
                          <a:latin typeface="Times New Roman" panose="02020603050405020304" pitchFamily="18" charset="0"/>
                        </a:rPr>
                        <a:t>Объемы производства сельскохозяйственной продукции</a:t>
                      </a:r>
                    </a:p>
                  </a:txBody>
                  <a:tcPr marL="68580" marR="68580" marT="0" marB="0"/>
                </a:tc>
                <a:tc>
                  <a:txBody>
                    <a:bodyPr/>
                    <a:lstStyle/>
                    <a:p>
                      <a:pPr marL="0" marR="0" algn="ctr" rtl="0" fontAlgn="t">
                        <a:spcBef>
                          <a:spcPts val="0"/>
                        </a:spcBef>
                        <a:spcAft>
                          <a:spcPts val="0"/>
                        </a:spcAft>
                      </a:pPr>
                      <a:r>
                        <a:rPr lang="ru-RU" sz="1400" i="0" dirty="0">
                          <a:effectLst/>
                          <a:latin typeface="Times New Roman" panose="02020603050405020304" pitchFamily="18" charset="0"/>
                        </a:rPr>
                        <a:t>тонна</a:t>
                      </a:r>
                    </a:p>
                  </a:txBody>
                  <a:tcPr marL="68580" marR="68580" marT="0" marB="0"/>
                </a:tc>
                <a:tc>
                  <a:txBody>
                    <a:bodyPr/>
                    <a:lstStyle/>
                    <a:p>
                      <a:pPr marL="0" marR="0" algn="ctr" rtl="0" fontAlgn="t">
                        <a:spcBef>
                          <a:spcPts val="0"/>
                        </a:spcBef>
                        <a:spcAft>
                          <a:spcPts val="0"/>
                        </a:spcAft>
                      </a:pPr>
                      <a:r>
                        <a:rPr lang="ru-RU" sz="1400" i="0" dirty="0">
                          <a:effectLst/>
                          <a:latin typeface="Times New Roman" panose="02020603050405020304" pitchFamily="18" charset="0"/>
                        </a:rPr>
                        <a:t>2022- 50 тонн</a:t>
                      </a:r>
                    </a:p>
                    <a:p>
                      <a:pPr marL="0" marR="0" algn="ctr" rtl="0" fontAlgn="t">
                        <a:spcBef>
                          <a:spcPts val="0"/>
                        </a:spcBef>
                        <a:spcAft>
                          <a:spcPts val="0"/>
                        </a:spcAft>
                      </a:pPr>
                      <a:r>
                        <a:rPr lang="ru-RU" sz="1400" i="0" dirty="0">
                          <a:effectLst/>
                          <a:latin typeface="Times New Roman" panose="02020603050405020304" pitchFamily="18" charset="0"/>
                        </a:rPr>
                        <a:t>2023 – 105 тонн</a:t>
                      </a:r>
                    </a:p>
                  </a:txBody>
                  <a:tcPr marL="68580" marR="68580" marT="0" marB="0"/>
                </a:tc>
                <a:extLst>
                  <a:ext uri="{0D108BD9-81ED-4DB2-BD59-A6C34878D82A}">
                    <a16:rowId xmlns:a16="http://schemas.microsoft.com/office/drawing/2014/main" xmlns="" val="1710444068"/>
                  </a:ext>
                </a:extLst>
              </a:tr>
            </a:tbl>
          </a:graphicData>
        </a:graphic>
      </p:graphicFrame>
    </p:spTree>
    <p:extLst>
      <p:ext uri="{BB962C8B-B14F-4D97-AF65-F5344CB8AC3E}">
        <p14:creationId xmlns:p14="http://schemas.microsoft.com/office/powerpoint/2010/main" val="4143143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ED73E46-2B9E-462E-AF85-072EE99E4BAA}"/>
              </a:ext>
            </a:extLst>
          </p:cNvPr>
          <p:cNvSpPr>
            <a:spLocks noGrp="1"/>
          </p:cNvSpPr>
          <p:nvPr>
            <p:ph type="title"/>
          </p:nvPr>
        </p:nvSpPr>
        <p:spPr>
          <a:xfrm>
            <a:off x="677334" y="0"/>
            <a:ext cx="8596668" cy="1320800"/>
          </a:xfrm>
        </p:spPr>
        <p:txBody>
          <a:bodyPr>
            <a:normAutofit fontScale="90000"/>
          </a:bodyPr>
          <a:lstStyle/>
          <a:p>
            <a:pPr algn="ctr">
              <a:spcBef>
                <a:spcPts val="1000"/>
              </a:spcBef>
              <a:buClr>
                <a:srgbClr val="90C226"/>
              </a:buClr>
              <a:buSzPct val="80000"/>
            </a:pPr>
            <a:r>
              <a:rPr lang="ru-RU" sz="2800" dirty="0">
                <a:solidFill>
                  <a:srgbClr val="E76618">
                    <a:lumMod val="50000"/>
                  </a:srgbClr>
                </a:solidFill>
                <a:latin typeface="Times New Roman" panose="02020603050405020304" pitchFamily="18" charset="0"/>
                <a:cs typeface="Times New Roman" panose="02020603050405020304" pitchFamily="18" charset="0"/>
              </a:rPr>
              <a:t>РАЗДЕЛ 4 </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28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2800" dirty="0">
                <a:solidFill>
                  <a:srgbClr val="E76618">
                    <a:lumMod val="50000"/>
                  </a:srgbClr>
                </a:solidFill>
                <a:latin typeface="Times New Roman" panose="02020603050405020304" pitchFamily="18" charset="0"/>
                <a:cs typeface="Times New Roman" panose="02020603050405020304" pitchFamily="18" charset="0"/>
              </a:rPr>
              <a:t/>
            </a:r>
            <a:br>
              <a:rPr lang="ru-RU" sz="2800" dirty="0">
                <a:solidFill>
                  <a:srgbClr val="E76618">
                    <a:lumMod val="50000"/>
                  </a:srgbClr>
                </a:solidFill>
                <a:latin typeface="Times New Roman" panose="02020603050405020304" pitchFamily="18" charset="0"/>
                <a:cs typeface="Times New Roman" panose="02020603050405020304" pitchFamily="18" charset="0"/>
              </a:rPr>
            </a:br>
            <a:r>
              <a:rPr lang="ru-RU" sz="2200" dirty="0">
                <a:solidFill>
                  <a:srgbClr val="E76618">
                    <a:lumMod val="50000"/>
                  </a:srgbClr>
                </a:solidFill>
                <a:latin typeface="Times New Roman" panose="02020603050405020304" pitchFamily="18" charset="0"/>
                <a:cs typeface="Times New Roman" panose="02020603050405020304" pitchFamily="18" charset="0"/>
              </a:rPr>
              <a:t>«КАЧЕСТВЕННАЯ ХААРКТЕРИСТИКА И ОЦЕНКА ЧИСЛЕННОСТИ ПОТЕНЦИАЛЬНЫХ АДРЕСАТОВ ПРЕДЛАГАЕМОГО ПРАВОВОГО РЕГУЛИРОВАНИЯ» </a:t>
            </a:r>
            <a:br>
              <a:rPr lang="ru-RU" sz="2200" dirty="0">
                <a:solidFill>
                  <a:srgbClr val="E76618">
                    <a:lumMod val="50000"/>
                  </a:srgbClr>
                </a:solidFill>
                <a:latin typeface="Times New Roman" panose="02020603050405020304" pitchFamily="18" charset="0"/>
                <a:cs typeface="Times New Roman" panose="02020603050405020304" pitchFamily="18" charset="0"/>
              </a:rPr>
            </a:br>
            <a:r>
              <a:rPr lang="ru-RU" sz="2200" dirty="0">
                <a:solidFill>
                  <a:srgbClr val="E76618">
                    <a:lumMod val="50000"/>
                  </a:srgbClr>
                </a:solidFill>
                <a:latin typeface="Times New Roman" panose="02020603050405020304" pitchFamily="18" charset="0"/>
                <a:cs typeface="Times New Roman" panose="02020603050405020304" pitchFamily="18" charset="0"/>
              </a:rPr>
              <a:t/>
            </a:r>
            <a:br>
              <a:rPr lang="ru-RU" sz="22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chemeClr val="tx1"/>
                </a:solidFill>
                <a:latin typeface="Times New Roman" panose="02020603050405020304" pitchFamily="18" charset="0"/>
                <a:ea typeface="+mn-ea"/>
                <a:cs typeface="Times New Roman" panose="02020603050405020304" pitchFamily="18" charset="0"/>
              </a:rPr>
              <a:t>Указываются группы участников отношений, интересы которых могут быть затронуты предлагаемым правовым регулированием</a:t>
            </a:r>
            <a:br>
              <a:rPr lang="ru-RU" sz="1800" dirty="0">
                <a:solidFill>
                  <a:schemeClr val="tx1"/>
                </a:solidFill>
                <a:latin typeface="Times New Roman" panose="02020603050405020304" pitchFamily="18" charset="0"/>
                <a:ea typeface="+mn-ea"/>
                <a:cs typeface="Times New Roman" panose="02020603050405020304" pitchFamily="18" charset="0"/>
              </a:rPr>
            </a:br>
            <a:r>
              <a:rPr lang="ru-RU" sz="1800" dirty="0">
                <a:solidFill>
                  <a:schemeClr val="tx1"/>
                </a:solidFill>
                <a:latin typeface="Times New Roman" panose="02020603050405020304" pitchFamily="18" charset="0"/>
                <a:ea typeface="+mn-ea"/>
                <a:cs typeface="Times New Roman" panose="02020603050405020304" pitchFamily="18" charset="0"/>
              </a:rPr>
              <a:t>дается количественная оценка числа участников каждой группы </a:t>
            </a:r>
            <a:r>
              <a:rPr lang="ru-RU" sz="1800" dirty="0">
                <a:solidFill>
                  <a:prstClr val="black">
                    <a:lumMod val="75000"/>
                    <a:lumOff val="25000"/>
                  </a:prstClr>
                </a:solidFill>
                <a:latin typeface="Times New Roman" panose="02020603050405020304" pitchFamily="18" charset="0"/>
                <a:ea typeface="+mn-ea"/>
                <a:cs typeface="Times New Roman" panose="02020603050405020304" pitchFamily="18" charset="0"/>
              </a:rPr>
              <a:t/>
            </a:r>
            <a:br>
              <a:rPr lang="ru-RU" sz="1800" dirty="0">
                <a:solidFill>
                  <a:prstClr val="black">
                    <a:lumMod val="75000"/>
                    <a:lumOff val="25000"/>
                  </a:prstClr>
                </a:solidFill>
                <a:latin typeface="Times New Roman" panose="02020603050405020304" pitchFamily="18" charset="0"/>
                <a:ea typeface="+mn-ea"/>
                <a:cs typeface="Times New Roman" panose="02020603050405020304" pitchFamily="18" charset="0"/>
              </a:rPr>
            </a:br>
            <a:r>
              <a:rPr lang="ru-RU" sz="1800" dirty="0">
                <a:solidFill>
                  <a:prstClr val="black">
                    <a:lumMod val="75000"/>
                    <a:lumOff val="25000"/>
                  </a:prstClr>
                </a:solidFill>
                <a:latin typeface="Times New Roman" panose="02020603050405020304" pitchFamily="18" charset="0"/>
                <a:ea typeface="+mn-ea"/>
                <a:cs typeface="Times New Roman" panose="02020603050405020304" pitchFamily="18" charset="0"/>
              </a:rPr>
              <a:t/>
            </a:r>
            <a:br>
              <a:rPr lang="ru-RU" sz="1800" dirty="0">
                <a:solidFill>
                  <a:prstClr val="black">
                    <a:lumMod val="75000"/>
                    <a:lumOff val="25000"/>
                  </a:prstClr>
                </a:solidFill>
                <a:latin typeface="Times New Roman" panose="02020603050405020304" pitchFamily="18" charset="0"/>
                <a:ea typeface="+mn-ea"/>
                <a:cs typeface="Times New Roman" panose="02020603050405020304" pitchFamily="18" charset="0"/>
              </a:rPr>
            </a:br>
            <a:r>
              <a:rPr lang="ru-RU" sz="2000" dirty="0">
                <a:solidFill>
                  <a:schemeClr val="tx1"/>
                </a:solidFill>
                <a:latin typeface="Times New Roman" panose="02020603050405020304" pitchFamily="18" charset="0"/>
                <a:cs typeface="Times New Roman" panose="02020603050405020304" pitchFamily="18" charset="0"/>
              </a:rPr>
              <a:t> </a:t>
            </a:r>
            <a:r>
              <a:rPr lang="ru-RU" sz="1800" dirty="0">
                <a:solidFill>
                  <a:schemeClr val="tx1"/>
                </a:solidFill>
                <a:latin typeface="Times New Roman" panose="02020603050405020304" pitchFamily="18" charset="0"/>
                <a:cs typeface="Times New Roman" panose="02020603050405020304" pitchFamily="18" charset="0"/>
              </a:rPr>
              <a:t>Источником данных могут быть:</a:t>
            </a:r>
            <a:endParaRPr lang="ru-RU" dirty="0"/>
          </a:p>
        </p:txBody>
      </p:sp>
      <p:graphicFrame>
        <p:nvGraphicFramePr>
          <p:cNvPr id="6" name="Объект 5">
            <a:extLst>
              <a:ext uri="{FF2B5EF4-FFF2-40B4-BE49-F238E27FC236}">
                <a16:creationId xmlns:a16="http://schemas.microsoft.com/office/drawing/2014/main" xmlns="" id="{82879F57-F3DB-415F-80B5-28755F3E4088}"/>
              </a:ext>
            </a:extLst>
          </p:cNvPr>
          <p:cNvGraphicFramePr>
            <a:graphicFrameLocks noGrp="1"/>
          </p:cNvGraphicFramePr>
          <p:nvPr>
            <p:ph idx="1"/>
            <p:extLst>
              <p:ext uri="{D42A27DB-BD31-4B8C-83A1-F6EECF244321}">
                <p14:modId xmlns:p14="http://schemas.microsoft.com/office/powerpoint/2010/main" val="38830200"/>
              </p:ext>
            </p:extLst>
          </p:nvPr>
        </p:nvGraphicFramePr>
        <p:xfrm>
          <a:off x="677334" y="3429000"/>
          <a:ext cx="8596668" cy="33173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9908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4009" y="1285875"/>
            <a:ext cx="8596668" cy="1320800"/>
          </a:xfrm>
        </p:spPr>
        <p:txBody>
          <a:bodyPr/>
          <a:lstStyle/>
          <a:p>
            <a:pPr algn="ctr"/>
            <a:r>
              <a:rPr lang="ru-RU" dirty="0">
                <a:solidFill>
                  <a:schemeClr val="accent4">
                    <a:lumMod val="50000"/>
                  </a:schemeClr>
                </a:solidFill>
              </a:rPr>
              <a:t>СВОДНЫЙ ОТЧЕТ </a:t>
            </a:r>
          </a:p>
        </p:txBody>
      </p:sp>
      <p:graphicFrame>
        <p:nvGraphicFramePr>
          <p:cNvPr id="4" name="Объект 3"/>
          <p:cNvGraphicFramePr>
            <a:graphicFrameLocks noGrp="1"/>
          </p:cNvGraphicFramePr>
          <p:nvPr>
            <p:ph idx="1"/>
            <p:extLst>
              <p:ext uri="{D42A27DB-BD31-4B8C-83A1-F6EECF244321}">
                <p14:modId xmlns:p14="http://schemas.microsoft.com/office/powerpoint/2010/main" val="1846786008"/>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9572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4850D564-2D7D-415E-889F-CFCE109CA60D}"/>
              </a:ext>
            </a:extLst>
          </p:cNvPr>
          <p:cNvSpPr>
            <a:spLocks noGrp="1"/>
          </p:cNvSpPr>
          <p:nvPr>
            <p:ph type="title"/>
          </p:nvPr>
        </p:nvSpPr>
        <p:spPr>
          <a:xfrm>
            <a:off x="741130" y="163033"/>
            <a:ext cx="8596668" cy="1320800"/>
          </a:xfrm>
        </p:spPr>
        <p:txBody>
          <a:bodyPr>
            <a:normAutofit fontScale="90000"/>
          </a:bodyPr>
          <a:lstStyle/>
          <a:p>
            <a:pPr algn="ctr"/>
            <a:r>
              <a:rPr lang="ru-RU" sz="2500" dirty="0">
                <a:solidFill>
                  <a:srgbClr val="E76618">
                    <a:lumMod val="50000"/>
                  </a:srgbClr>
                </a:solidFill>
                <a:latin typeface="Times New Roman" panose="02020603050405020304" pitchFamily="18" charset="0"/>
                <a:cs typeface="Times New Roman" panose="02020603050405020304" pitchFamily="18" charset="0"/>
              </a:rPr>
              <a:t>РАЗДЕЛ 5 </a:t>
            </a:r>
            <a:br>
              <a:rPr lang="ru-RU" sz="2500" dirty="0">
                <a:solidFill>
                  <a:srgbClr val="E76618">
                    <a:lumMod val="50000"/>
                  </a:srgbClr>
                </a:solidFill>
                <a:latin typeface="Times New Roman" panose="02020603050405020304" pitchFamily="18" charset="0"/>
                <a:cs typeface="Times New Roman" panose="02020603050405020304" pitchFamily="18" charset="0"/>
              </a:rPr>
            </a:br>
            <a:r>
              <a:rPr lang="ru-RU" sz="25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500" dirty="0">
                <a:solidFill>
                  <a:srgbClr val="E76618">
                    <a:lumMod val="50000"/>
                  </a:srgbClr>
                </a:solidFill>
                <a:latin typeface="Times New Roman" panose="02020603050405020304" pitchFamily="18" charset="0"/>
                <a:cs typeface="Times New Roman" panose="02020603050405020304" pitchFamily="18" charset="0"/>
              </a:rPr>
            </a:br>
            <a:r>
              <a:rPr lang="ru-RU" sz="2500" dirty="0">
                <a:solidFill>
                  <a:srgbClr val="E76618">
                    <a:lumMod val="50000"/>
                  </a:srgbClr>
                </a:solidFill>
                <a:latin typeface="Times New Roman" panose="02020603050405020304" pitchFamily="18" charset="0"/>
                <a:cs typeface="Times New Roman" panose="02020603050405020304" pitchFamily="18" charset="0"/>
              </a:rPr>
              <a:t/>
            </a:r>
            <a:br>
              <a:rPr lang="ru-RU" sz="25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«ИЗМЕНЕНИЕ ФУНКЦИЙ (ПОЛНОМОЧИЙ, ОБЯЗАННОСТЕЙ, ПРАВ) ОРГАНОВ ИСПОЛНИТЕЛЬНОЙ ВЛАСТИ РЕСПУБЛИКИ ДАГЕСТАН, А ТАКЖЕ ПОРЯДКА ИХ РЕАЛИЗАЦИИ В СВЯЗИ С ВВЕДЕНИЕМ ПРЕДЛАГАЕМОГО ПРАВОВОГО РЕГУЛИРОВАНИЯ»</a:t>
            </a:r>
            <a:endParaRPr lang="ru-RU" dirty="0"/>
          </a:p>
        </p:txBody>
      </p:sp>
      <p:graphicFrame>
        <p:nvGraphicFramePr>
          <p:cNvPr id="4" name="Объект 3">
            <a:extLst>
              <a:ext uri="{FF2B5EF4-FFF2-40B4-BE49-F238E27FC236}">
                <a16:creationId xmlns:a16="http://schemas.microsoft.com/office/drawing/2014/main" xmlns="" id="{A89F13B4-9447-4CE3-80A8-8B82C9CDA6C5}"/>
              </a:ext>
            </a:extLst>
          </p:cNvPr>
          <p:cNvGraphicFramePr>
            <a:graphicFrameLocks noGrp="1"/>
          </p:cNvGraphicFramePr>
          <p:nvPr>
            <p:ph idx="1"/>
            <p:extLst>
              <p:ext uri="{D42A27DB-BD31-4B8C-83A1-F6EECF244321}">
                <p14:modId xmlns:p14="http://schemas.microsoft.com/office/powerpoint/2010/main" val="2311685745"/>
              </p:ext>
            </p:extLst>
          </p:nvPr>
        </p:nvGraphicFramePr>
        <p:xfrm>
          <a:off x="592274" y="270284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1891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205284E8-FF6C-449A-9313-C41FB3AC8127}"/>
              </a:ext>
            </a:extLst>
          </p:cNvPr>
          <p:cNvSpPr>
            <a:spLocks noGrp="1"/>
          </p:cNvSpPr>
          <p:nvPr>
            <p:ph type="title"/>
          </p:nvPr>
        </p:nvSpPr>
        <p:spPr>
          <a:xfrm>
            <a:off x="677334" y="237460"/>
            <a:ext cx="8596668" cy="1320800"/>
          </a:xfrm>
        </p:spPr>
        <p:txBody>
          <a:bodyPr>
            <a:normAutofit fontScale="90000"/>
          </a:bodyPr>
          <a:lstStyle/>
          <a:p>
            <a:pPr algn="ctr"/>
            <a:r>
              <a:rPr lang="ru-RU" sz="2300" dirty="0">
                <a:solidFill>
                  <a:srgbClr val="E76618">
                    <a:lumMod val="50000"/>
                  </a:srgbClr>
                </a:solidFill>
                <a:latin typeface="Times New Roman" panose="02020603050405020304" pitchFamily="18" charset="0"/>
                <a:cs typeface="Times New Roman" panose="02020603050405020304" pitchFamily="18" charset="0"/>
              </a:rPr>
              <a:t>РАЗДЕЛ 6 </a:t>
            </a:r>
            <a:br>
              <a:rPr lang="ru-RU" sz="2300" dirty="0">
                <a:solidFill>
                  <a:srgbClr val="E76618">
                    <a:lumMod val="50000"/>
                  </a:srgbClr>
                </a:solidFill>
                <a:latin typeface="Times New Roman" panose="02020603050405020304" pitchFamily="18" charset="0"/>
                <a:cs typeface="Times New Roman" panose="02020603050405020304" pitchFamily="18" charset="0"/>
              </a:rPr>
            </a:br>
            <a:r>
              <a:rPr lang="ru-RU" sz="23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300" dirty="0">
                <a:solidFill>
                  <a:srgbClr val="E76618">
                    <a:lumMod val="50000"/>
                  </a:srgbClr>
                </a:solidFill>
                <a:latin typeface="Times New Roman" panose="02020603050405020304" pitchFamily="18" charset="0"/>
                <a:cs typeface="Times New Roman" panose="02020603050405020304" pitchFamily="18" charset="0"/>
              </a:rPr>
            </a:br>
            <a:r>
              <a:rPr lang="ru-RU" sz="2300" dirty="0">
                <a:solidFill>
                  <a:srgbClr val="E76618">
                    <a:lumMod val="50000"/>
                  </a:srgbClr>
                </a:solidFill>
                <a:latin typeface="Times New Roman" panose="02020603050405020304" pitchFamily="18" charset="0"/>
                <a:cs typeface="Times New Roman" panose="02020603050405020304" pitchFamily="18" charset="0"/>
              </a:rPr>
              <a:t/>
            </a:r>
            <a:br>
              <a:rPr lang="ru-RU" sz="23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«ОЦЕНКА ДОПОЛНИТЕЛЬНЫХ РАСХОДОВ (ДОХОДОВ) РЕСПУБЛИКАНСКОГО БЮДЖЕТА РЕСПУБЛИКИ ДАГЕСТАН, СВЯЗАННЫХ С ВВЕДЕНИЕМ ПРЕДЛАГАЕМОГО ПРАВОВОГО РЕГУЛИРОВАНИЯ»</a:t>
            </a:r>
            <a:endParaRPr lang="ru-RU" dirty="0"/>
          </a:p>
        </p:txBody>
      </p:sp>
      <p:graphicFrame>
        <p:nvGraphicFramePr>
          <p:cNvPr id="4" name="Объект 3">
            <a:extLst>
              <a:ext uri="{FF2B5EF4-FFF2-40B4-BE49-F238E27FC236}">
                <a16:creationId xmlns:a16="http://schemas.microsoft.com/office/drawing/2014/main" xmlns="" id="{0D9CA07B-5E8C-4BC9-81F8-D6853BDA7459}"/>
              </a:ext>
            </a:extLst>
          </p:cNvPr>
          <p:cNvGraphicFramePr>
            <a:graphicFrameLocks noGrp="1"/>
          </p:cNvGraphicFramePr>
          <p:nvPr>
            <p:ph idx="1"/>
            <p:extLst>
              <p:ext uri="{D42A27DB-BD31-4B8C-83A1-F6EECF244321}">
                <p14:modId xmlns:p14="http://schemas.microsoft.com/office/powerpoint/2010/main" val="3762978075"/>
              </p:ext>
            </p:extLst>
          </p:nvPr>
        </p:nvGraphicFramePr>
        <p:xfrm>
          <a:off x="677334" y="2213752"/>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07116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EE87689-DEE0-4856-81E3-23A9D43E62F3}"/>
              </a:ext>
            </a:extLst>
          </p:cNvPr>
          <p:cNvSpPr>
            <a:spLocks noGrp="1"/>
          </p:cNvSpPr>
          <p:nvPr>
            <p:ph type="title"/>
          </p:nvPr>
        </p:nvSpPr>
        <p:spPr>
          <a:xfrm>
            <a:off x="241399" y="290624"/>
            <a:ext cx="8596668" cy="1320800"/>
          </a:xfrm>
        </p:spPr>
        <p:txBody>
          <a:bodyPr>
            <a:normAutofit fontScale="90000"/>
          </a:bodyPr>
          <a:lstStyle/>
          <a:p>
            <a:pPr algn="ctr"/>
            <a:r>
              <a:rPr lang="ru-RU" sz="2100" dirty="0">
                <a:solidFill>
                  <a:srgbClr val="E76618">
                    <a:lumMod val="50000"/>
                  </a:srgbClr>
                </a:solidFill>
                <a:latin typeface="Times New Roman" panose="02020603050405020304" pitchFamily="18" charset="0"/>
                <a:cs typeface="Times New Roman" panose="02020603050405020304" pitchFamily="18" charset="0"/>
              </a:rPr>
              <a:t>РАЗДЕЛ 7 </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21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2100" dirty="0">
                <a:solidFill>
                  <a:srgbClr val="E76618">
                    <a:lumMod val="50000"/>
                  </a:srgbClr>
                </a:solidFill>
                <a:latin typeface="Times New Roman" panose="02020603050405020304" pitchFamily="18" charset="0"/>
                <a:cs typeface="Times New Roman" panose="02020603050405020304" pitchFamily="18" charset="0"/>
              </a:rPr>
              <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«ИЗМЕНЕНИЕ ОБЯЗАННОСТЕЙ (ОГРАНИЧЕНИЙ) ПОТЕНЦИАЛЬНЫХ АДРЕСАТОВ ПРЕДЛАГАЕМОГО ПРАВОВОГО РЕГУЛИРОВАНИЯ И СВЯЗАННЫЕ С НИМИ ДОПОЛНИТЕЛЬНЫЕ РАСХОДЫ (ДОХОДЫ)»</a:t>
            </a:r>
            <a:endParaRPr lang="ru-RU" dirty="0"/>
          </a:p>
        </p:txBody>
      </p:sp>
      <p:graphicFrame>
        <p:nvGraphicFramePr>
          <p:cNvPr id="4" name="Объект 3">
            <a:extLst>
              <a:ext uri="{FF2B5EF4-FFF2-40B4-BE49-F238E27FC236}">
                <a16:creationId xmlns:a16="http://schemas.microsoft.com/office/drawing/2014/main" xmlns="" id="{1B3AF0F2-143A-4354-9E35-7104AD82B2B2}"/>
              </a:ext>
            </a:extLst>
          </p:cNvPr>
          <p:cNvGraphicFramePr>
            <a:graphicFrameLocks noGrp="1"/>
          </p:cNvGraphicFramePr>
          <p:nvPr>
            <p:ph idx="1"/>
            <p:extLst>
              <p:ext uri="{D42A27DB-BD31-4B8C-83A1-F6EECF244321}">
                <p14:modId xmlns:p14="http://schemas.microsoft.com/office/powerpoint/2010/main" val="3165170058"/>
              </p:ext>
            </p:extLst>
          </p:nvPr>
        </p:nvGraphicFramePr>
        <p:xfrm>
          <a:off x="390255" y="2123078"/>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717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3D93B75-A8D6-4AF3-B9BD-AAD8D5D90208}"/>
              </a:ext>
            </a:extLst>
          </p:cNvPr>
          <p:cNvSpPr>
            <a:spLocks noGrp="1"/>
          </p:cNvSpPr>
          <p:nvPr>
            <p:ph type="title"/>
          </p:nvPr>
        </p:nvSpPr>
        <p:spPr>
          <a:xfrm>
            <a:off x="592273" y="156238"/>
            <a:ext cx="8596668" cy="1320800"/>
          </a:xfrm>
        </p:spPr>
        <p:txBody>
          <a:bodyPr>
            <a:normAutofit fontScale="90000"/>
          </a:bodyPr>
          <a:lstStyle/>
          <a:p>
            <a:pPr algn="ctr"/>
            <a:r>
              <a:rPr lang="ru-RU" sz="2100" dirty="0">
                <a:solidFill>
                  <a:srgbClr val="E76618">
                    <a:lumMod val="50000"/>
                  </a:srgbClr>
                </a:solidFill>
                <a:latin typeface="Times New Roman" panose="02020603050405020304" pitchFamily="18" charset="0"/>
                <a:cs typeface="Times New Roman" panose="02020603050405020304" pitchFamily="18" charset="0"/>
              </a:rPr>
              <a:t>РАЗДЕЛ </a:t>
            </a:r>
            <a:r>
              <a:rPr lang="en-US" sz="2100" dirty="0">
                <a:solidFill>
                  <a:srgbClr val="E76618">
                    <a:lumMod val="50000"/>
                  </a:srgbClr>
                </a:solidFill>
                <a:latin typeface="Times New Roman" panose="02020603050405020304" pitchFamily="18" charset="0"/>
                <a:cs typeface="Times New Roman" panose="02020603050405020304" pitchFamily="18" charset="0"/>
              </a:rPr>
              <a:t>8</a:t>
            </a:r>
            <a:r>
              <a:rPr lang="ru-RU" sz="2100" dirty="0">
                <a:solidFill>
                  <a:srgbClr val="E76618">
                    <a:lumMod val="50000"/>
                  </a:srgbClr>
                </a:solidFill>
                <a:latin typeface="Times New Roman" panose="02020603050405020304" pitchFamily="18" charset="0"/>
                <a:cs typeface="Times New Roman" panose="02020603050405020304" pitchFamily="18" charset="0"/>
              </a:rPr>
              <a:t> </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21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2100" dirty="0">
                <a:solidFill>
                  <a:srgbClr val="E76618">
                    <a:lumMod val="50000"/>
                  </a:srgbClr>
                </a:solidFill>
                <a:latin typeface="Times New Roman" panose="02020603050405020304" pitchFamily="18" charset="0"/>
                <a:cs typeface="Times New Roman" panose="02020603050405020304" pitchFamily="18" charset="0"/>
              </a:rPr>
              <a:t/>
            </a:r>
            <a:br>
              <a:rPr lang="ru-RU" sz="21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«ОЦЕНКА РИСКОВ НЕБЛАГОПРИЯТНЫХ ПОСЛЕДСТВИЙ ПРИМЕНЕНИЯ ПРЕДЛАГАЕМОГО ПРАВОВОГО РЕГУЛИРОВАНИЯ»</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b="1" i="1" dirty="0">
                <a:solidFill>
                  <a:schemeClr val="tx1"/>
                </a:solidFill>
                <a:latin typeface="Times New Roman" panose="02020603050405020304" pitchFamily="18" charset="0"/>
                <a:cs typeface="Times New Roman" panose="02020603050405020304" pitchFamily="18" charset="0"/>
              </a:rPr>
              <a:t>Риски решения выявленной проблемы предложенным способом правового регулирования</a:t>
            </a:r>
          </a:p>
        </p:txBody>
      </p:sp>
      <p:graphicFrame>
        <p:nvGraphicFramePr>
          <p:cNvPr id="4" name="Объект 3">
            <a:extLst>
              <a:ext uri="{FF2B5EF4-FFF2-40B4-BE49-F238E27FC236}">
                <a16:creationId xmlns:a16="http://schemas.microsoft.com/office/drawing/2014/main" xmlns="" id="{C5031D7D-61A1-4B39-89A8-E3A07E078FEA}"/>
              </a:ext>
            </a:extLst>
          </p:cNvPr>
          <p:cNvGraphicFramePr>
            <a:graphicFrameLocks noGrp="1"/>
          </p:cNvGraphicFramePr>
          <p:nvPr>
            <p:ph idx="1"/>
            <p:extLst>
              <p:ext uri="{D42A27DB-BD31-4B8C-83A1-F6EECF244321}">
                <p14:modId xmlns:p14="http://schemas.microsoft.com/office/powerpoint/2010/main" val="2824275408"/>
              </p:ext>
            </p:extLst>
          </p:nvPr>
        </p:nvGraphicFramePr>
        <p:xfrm>
          <a:off x="666701" y="2105246"/>
          <a:ext cx="8596668" cy="47527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4400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39598B4-6704-4DC5-BCA4-140DF36346D4}"/>
              </a:ext>
            </a:extLst>
          </p:cNvPr>
          <p:cNvSpPr>
            <a:spLocks noGrp="1"/>
          </p:cNvSpPr>
          <p:nvPr>
            <p:ph type="title"/>
          </p:nvPr>
        </p:nvSpPr>
        <p:spPr>
          <a:xfrm>
            <a:off x="677334" y="156238"/>
            <a:ext cx="8596668" cy="1320800"/>
          </a:xfrm>
        </p:spPr>
        <p:txBody>
          <a:bodyPr>
            <a:normAutofit fontScale="90000"/>
          </a:bodyPr>
          <a:lstStyle/>
          <a:p>
            <a:pPr algn="ctr"/>
            <a:r>
              <a:rPr lang="ru-RU" sz="1900" dirty="0">
                <a:solidFill>
                  <a:srgbClr val="E76618">
                    <a:lumMod val="50000"/>
                  </a:srgbClr>
                </a:solidFill>
                <a:latin typeface="Times New Roman" panose="02020603050405020304" pitchFamily="18" charset="0"/>
                <a:cs typeface="Times New Roman" panose="02020603050405020304" pitchFamily="18" charset="0"/>
              </a:rPr>
              <a:t>РАЗДЕЛ </a:t>
            </a:r>
            <a:r>
              <a:rPr lang="en-US" sz="1900" dirty="0">
                <a:solidFill>
                  <a:srgbClr val="E76618">
                    <a:lumMod val="50000"/>
                  </a:srgbClr>
                </a:solidFill>
                <a:latin typeface="Times New Roman" panose="02020603050405020304" pitchFamily="18" charset="0"/>
                <a:cs typeface="Times New Roman" panose="02020603050405020304" pitchFamily="18" charset="0"/>
              </a:rPr>
              <a:t>8</a:t>
            </a:r>
            <a:r>
              <a:rPr lang="ru-RU" sz="1900" dirty="0">
                <a:solidFill>
                  <a:srgbClr val="E76618">
                    <a:lumMod val="50000"/>
                  </a:srgbClr>
                </a:solidFill>
                <a:latin typeface="Times New Roman" panose="02020603050405020304" pitchFamily="18" charset="0"/>
                <a:cs typeface="Times New Roman" panose="02020603050405020304" pitchFamily="18" charset="0"/>
              </a:rPr>
              <a:t> </a:t>
            </a:r>
            <a:br>
              <a:rPr lang="ru-RU" sz="1900" dirty="0">
                <a:solidFill>
                  <a:srgbClr val="E76618">
                    <a:lumMod val="50000"/>
                  </a:srgbClr>
                </a:solidFill>
                <a:latin typeface="Times New Roman" panose="02020603050405020304" pitchFamily="18" charset="0"/>
                <a:cs typeface="Times New Roman" panose="02020603050405020304" pitchFamily="18" charset="0"/>
              </a:rPr>
            </a:br>
            <a:r>
              <a:rPr lang="ru-RU" sz="19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1900" dirty="0">
                <a:solidFill>
                  <a:srgbClr val="E76618">
                    <a:lumMod val="50000"/>
                  </a:srgbClr>
                </a:solidFill>
                <a:latin typeface="Times New Roman" panose="02020603050405020304" pitchFamily="18" charset="0"/>
                <a:cs typeface="Times New Roman" panose="02020603050405020304" pitchFamily="18" charset="0"/>
              </a:rPr>
            </a:br>
            <a:r>
              <a:rPr lang="ru-RU" sz="1900" dirty="0">
                <a:solidFill>
                  <a:srgbClr val="E76618">
                    <a:lumMod val="50000"/>
                  </a:srgbClr>
                </a:solidFill>
                <a:latin typeface="Times New Roman" panose="02020603050405020304" pitchFamily="18" charset="0"/>
                <a:cs typeface="Times New Roman" panose="02020603050405020304" pitchFamily="18" charset="0"/>
              </a:rPr>
              <a:t/>
            </a:r>
            <a:br>
              <a:rPr lang="ru-RU" sz="1900" dirty="0">
                <a:solidFill>
                  <a:srgbClr val="E76618">
                    <a:lumMod val="50000"/>
                  </a:srgbClr>
                </a:solidFill>
                <a:latin typeface="Times New Roman" panose="02020603050405020304" pitchFamily="18" charset="0"/>
                <a:cs typeface="Times New Roman" panose="02020603050405020304" pitchFamily="18" charset="0"/>
              </a:rPr>
            </a:br>
            <a:r>
              <a:rPr lang="ru-RU" sz="1600" dirty="0">
                <a:solidFill>
                  <a:srgbClr val="E76618">
                    <a:lumMod val="50000"/>
                  </a:srgbClr>
                </a:solidFill>
                <a:latin typeface="Times New Roman" panose="02020603050405020304" pitchFamily="18" charset="0"/>
                <a:cs typeface="Times New Roman" panose="02020603050405020304" pitchFamily="18" charset="0"/>
              </a:rPr>
              <a:t>«ОЦЕНКА РИСКОВ НЕБЛАГОПРИЯТНЫХ ПОСЛЕДСТВИЙ ПРИМЕНЕНИЯ ПРЕДЛАГАЕМОГО ПРАВОВОГО РЕГУЛИРОВАНИЯ»</a:t>
            </a:r>
            <a:br>
              <a:rPr lang="ru-RU" sz="1600" dirty="0">
                <a:solidFill>
                  <a:srgbClr val="E76618">
                    <a:lumMod val="50000"/>
                  </a:srgbClr>
                </a:solidFill>
                <a:latin typeface="Times New Roman" panose="02020603050405020304" pitchFamily="18" charset="0"/>
                <a:cs typeface="Times New Roman" panose="02020603050405020304" pitchFamily="18" charset="0"/>
              </a:rPr>
            </a:br>
            <a:r>
              <a:rPr lang="ru-RU" sz="1600" dirty="0">
                <a:solidFill>
                  <a:srgbClr val="E76618">
                    <a:lumMod val="50000"/>
                  </a:srgbClr>
                </a:solidFill>
                <a:latin typeface="Times New Roman" panose="02020603050405020304" pitchFamily="18" charset="0"/>
                <a:cs typeface="Times New Roman" panose="02020603050405020304" pitchFamily="18" charset="0"/>
              </a:rPr>
              <a:t/>
            </a:r>
            <a:br>
              <a:rPr lang="ru-RU" sz="1600" dirty="0">
                <a:solidFill>
                  <a:srgbClr val="E76618">
                    <a:lumMod val="50000"/>
                  </a:srgbClr>
                </a:solidFill>
                <a:latin typeface="Times New Roman" panose="02020603050405020304" pitchFamily="18" charset="0"/>
                <a:cs typeface="Times New Roman" panose="02020603050405020304" pitchFamily="18" charset="0"/>
              </a:rPr>
            </a:br>
            <a:r>
              <a:rPr lang="ru-RU" sz="1800" b="1" i="1" dirty="0">
                <a:solidFill>
                  <a:prstClr val="black"/>
                </a:solidFill>
                <a:latin typeface="Times New Roman" panose="02020603050405020304" pitchFamily="18" charset="0"/>
                <a:cs typeface="Times New Roman" panose="02020603050405020304" pitchFamily="18" charset="0"/>
              </a:rPr>
              <a:t>Риски решения выявленной проблемы предложенным способом правового регулирования</a:t>
            </a:r>
            <a:endParaRPr lang="ru-RU" dirty="0"/>
          </a:p>
        </p:txBody>
      </p:sp>
      <p:graphicFrame>
        <p:nvGraphicFramePr>
          <p:cNvPr id="4" name="Объект 3">
            <a:extLst>
              <a:ext uri="{FF2B5EF4-FFF2-40B4-BE49-F238E27FC236}">
                <a16:creationId xmlns:a16="http://schemas.microsoft.com/office/drawing/2014/main" xmlns="" id="{5EE74A0A-03E5-4FE5-B733-D96627556C00}"/>
              </a:ext>
            </a:extLst>
          </p:cNvPr>
          <p:cNvGraphicFramePr>
            <a:graphicFrameLocks noGrp="1"/>
          </p:cNvGraphicFramePr>
          <p:nvPr>
            <p:ph idx="1"/>
            <p:extLst>
              <p:ext uri="{D42A27DB-BD31-4B8C-83A1-F6EECF244321}">
                <p14:modId xmlns:p14="http://schemas.microsoft.com/office/powerpoint/2010/main" val="384089621"/>
              </p:ext>
            </p:extLst>
          </p:nvPr>
        </p:nvGraphicFramePr>
        <p:xfrm>
          <a:off x="677334" y="1979835"/>
          <a:ext cx="8596668" cy="4569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73381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DF88467-59F6-4D25-BAB5-0398385DB7F9}"/>
              </a:ext>
            </a:extLst>
          </p:cNvPr>
          <p:cNvSpPr>
            <a:spLocks noGrp="1"/>
          </p:cNvSpPr>
          <p:nvPr>
            <p:ph type="title"/>
          </p:nvPr>
        </p:nvSpPr>
        <p:spPr>
          <a:xfrm>
            <a:off x="677334" y="311888"/>
            <a:ext cx="8596668" cy="1320800"/>
          </a:xfrm>
        </p:spPr>
        <p:txBody>
          <a:bodyPr>
            <a:noAutofit/>
          </a:bodyPr>
          <a:lstStyle/>
          <a:p>
            <a:pPr algn="ctr"/>
            <a:r>
              <a:rPr lang="ru-RU" sz="2000" dirty="0">
                <a:solidFill>
                  <a:srgbClr val="E76618">
                    <a:lumMod val="50000"/>
                  </a:srgbClr>
                </a:solidFill>
                <a:latin typeface="Times New Roman" panose="02020603050405020304" pitchFamily="18" charset="0"/>
                <a:cs typeface="Times New Roman" panose="02020603050405020304" pitchFamily="18" charset="0"/>
              </a:rPr>
              <a:t>РАЗДЕЛ 9 </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«СРАВНЕНИЕ ВОЗМОЖНЫХ ВАРИАНТОВ РЕШЕНИЯ ПРОБЛЕМЫ»</a:t>
            </a:r>
            <a:r>
              <a:rPr lang="ru-RU" sz="1400" dirty="0">
                <a:solidFill>
                  <a:srgbClr val="E76618">
                    <a:lumMod val="50000"/>
                  </a:srgbClr>
                </a:solidFill>
                <a:latin typeface="Times New Roman" panose="02020603050405020304" pitchFamily="18" charset="0"/>
                <a:cs typeface="Times New Roman" panose="02020603050405020304" pitchFamily="18" charset="0"/>
              </a:rPr>
              <a:t/>
            </a:r>
            <a:br>
              <a:rPr lang="ru-RU" sz="1400" dirty="0">
                <a:solidFill>
                  <a:srgbClr val="E76618">
                    <a:lumMod val="50000"/>
                  </a:srgbClr>
                </a:solidFill>
                <a:latin typeface="Times New Roman" panose="02020603050405020304" pitchFamily="18" charset="0"/>
                <a:cs typeface="Times New Roman" panose="02020603050405020304" pitchFamily="18" charset="0"/>
              </a:rPr>
            </a:br>
            <a:endParaRPr lang="ru-RU" dirty="0"/>
          </a:p>
        </p:txBody>
      </p:sp>
      <p:graphicFrame>
        <p:nvGraphicFramePr>
          <p:cNvPr id="5" name="Объект 4">
            <a:extLst>
              <a:ext uri="{FF2B5EF4-FFF2-40B4-BE49-F238E27FC236}">
                <a16:creationId xmlns:a16="http://schemas.microsoft.com/office/drawing/2014/main" xmlns="" id="{6D68165B-6542-478E-9005-C085B3600FC3}"/>
              </a:ext>
            </a:extLst>
          </p:cNvPr>
          <p:cNvGraphicFramePr>
            <a:graphicFrameLocks noGrp="1"/>
          </p:cNvGraphicFramePr>
          <p:nvPr>
            <p:ph idx="1"/>
            <p:extLst>
              <p:ext uri="{D42A27DB-BD31-4B8C-83A1-F6EECF244321}">
                <p14:modId xmlns:p14="http://schemas.microsoft.com/office/powerpoint/2010/main" val="1234604866"/>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10166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A3E0754-786B-4675-9A07-A8AFF04B8E27}"/>
              </a:ext>
            </a:extLst>
          </p:cNvPr>
          <p:cNvSpPr>
            <a:spLocks noGrp="1"/>
          </p:cNvSpPr>
          <p:nvPr>
            <p:ph type="title"/>
          </p:nvPr>
        </p:nvSpPr>
        <p:spPr>
          <a:xfrm>
            <a:off x="783659" y="168052"/>
            <a:ext cx="8596668" cy="1320800"/>
          </a:xfrm>
        </p:spPr>
        <p:txBody>
          <a:bodyPr>
            <a:normAutofit fontScale="90000"/>
          </a:bodyPr>
          <a:lstStyle/>
          <a:p>
            <a:pPr algn="ctr"/>
            <a:r>
              <a:rPr lang="ru-RU" sz="2000" dirty="0">
                <a:solidFill>
                  <a:srgbClr val="E76618">
                    <a:lumMod val="50000"/>
                  </a:srgbClr>
                </a:solidFill>
                <a:latin typeface="Times New Roman" panose="02020603050405020304" pitchFamily="18" charset="0"/>
                <a:cs typeface="Times New Roman" panose="02020603050405020304" pitchFamily="18" charset="0"/>
              </a:rPr>
              <a:t>РАЗДЕЛ 10 </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«ОЦЕНКА НЕОБХОДИМОСТИ УСТАНОВЛЕНИЯ ПЕРЕХОДНОГО ПЕРИОДА</a:t>
            </a:r>
            <a:br>
              <a:rPr lang="ru-RU" sz="1800" dirty="0">
                <a:solidFill>
                  <a:srgbClr val="E76618">
                    <a:lumMod val="50000"/>
                  </a:srgbClr>
                </a:solidFill>
                <a:latin typeface="Times New Roman" panose="02020603050405020304" pitchFamily="18" charset="0"/>
                <a:cs typeface="Times New Roman" panose="02020603050405020304" pitchFamily="18" charset="0"/>
              </a:rPr>
            </a:br>
            <a:r>
              <a:rPr lang="ru-RU" sz="1800" dirty="0">
                <a:solidFill>
                  <a:srgbClr val="E76618">
                    <a:lumMod val="50000"/>
                  </a:srgbClr>
                </a:solidFill>
                <a:latin typeface="Times New Roman" panose="02020603050405020304" pitchFamily="18" charset="0"/>
                <a:cs typeface="Times New Roman" panose="02020603050405020304" pitchFamily="18" charset="0"/>
              </a:rPr>
              <a:t> И (ИЛИ) ОТСРОЧКИ ВСТУПЛЕНИЯ В СИЛУ ПРОЕКТА АКТА ЛИБО НЕОБХОДИМОСТЬ РАСПРОСТРАНЕНИЯ ПРЕДЛАГАЕМОГО ПРАВОВОГО РЕГУЛИРОВАНИЯ НА РАНЕЕ ВОЗНИКШИЕ ОТНОШЕНИЯ»</a:t>
            </a:r>
            <a:r>
              <a:rPr lang="ru-RU" sz="1300" dirty="0">
                <a:solidFill>
                  <a:srgbClr val="E76618">
                    <a:lumMod val="50000"/>
                  </a:srgbClr>
                </a:solidFill>
                <a:latin typeface="Times New Roman" panose="02020603050405020304" pitchFamily="18" charset="0"/>
                <a:cs typeface="Times New Roman" panose="02020603050405020304" pitchFamily="18" charset="0"/>
              </a:rPr>
              <a:t/>
            </a:r>
            <a:br>
              <a:rPr lang="ru-RU" sz="1300" dirty="0">
                <a:solidFill>
                  <a:srgbClr val="E76618">
                    <a:lumMod val="50000"/>
                  </a:srgbClr>
                </a:solidFill>
                <a:latin typeface="Times New Roman" panose="02020603050405020304" pitchFamily="18" charset="0"/>
                <a:cs typeface="Times New Roman" panose="02020603050405020304" pitchFamily="18" charset="0"/>
              </a:rPr>
            </a:br>
            <a:endParaRPr lang="ru-RU" dirty="0"/>
          </a:p>
        </p:txBody>
      </p:sp>
      <p:graphicFrame>
        <p:nvGraphicFramePr>
          <p:cNvPr id="4" name="Объект 3">
            <a:extLst>
              <a:ext uri="{FF2B5EF4-FFF2-40B4-BE49-F238E27FC236}">
                <a16:creationId xmlns:a16="http://schemas.microsoft.com/office/drawing/2014/main" xmlns="" id="{735175AB-BD5E-4E64-B9B1-A1E37223748A}"/>
              </a:ext>
            </a:extLst>
          </p:cNvPr>
          <p:cNvGraphicFramePr>
            <a:graphicFrameLocks noGrp="1"/>
          </p:cNvGraphicFramePr>
          <p:nvPr>
            <p:ph idx="1"/>
            <p:extLst>
              <p:ext uri="{D42A27DB-BD31-4B8C-83A1-F6EECF244321}">
                <p14:modId xmlns:p14="http://schemas.microsoft.com/office/powerpoint/2010/main" val="320208093"/>
              </p:ext>
            </p:extLst>
          </p:nvPr>
        </p:nvGraphicFramePr>
        <p:xfrm>
          <a:off x="709231" y="1947939"/>
          <a:ext cx="8945132" cy="45272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927676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17CC06C-7BE4-407B-A7F0-27FD7F2FF626}"/>
              </a:ext>
            </a:extLst>
          </p:cNvPr>
          <p:cNvSpPr>
            <a:spLocks noGrp="1"/>
          </p:cNvSpPr>
          <p:nvPr>
            <p:ph type="title"/>
          </p:nvPr>
        </p:nvSpPr>
        <p:spPr>
          <a:xfrm>
            <a:off x="677334" y="290623"/>
            <a:ext cx="8596668" cy="1320800"/>
          </a:xfrm>
        </p:spPr>
        <p:txBody>
          <a:bodyPr>
            <a:normAutofit fontScale="90000"/>
          </a:bodyPr>
          <a:lstStyle/>
          <a:p>
            <a:pPr algn="ctr"/>
            <a:r>
              <a:rPr lang="ru-RU" sz="2200" dirty="0">
                <a:solidFill>
                  <a:srgbClr val="E76618">
                    <a:lumMod val="50000"/>
                  </a:srgbClr>
                </a:solidFill>
                <a:latin typeface="Times New Roman" panose="02020603050405020304" pitchFamily="18" charset="0"/>
                <a:cs typeface="Times New Roman" panose="02020603050405020304" pitchFamily="18" charset="0"/>
              </a:rPr>
              <a:t>РАЗДЕЛ 11 </a:t>
            </a:r>
            <a:br>
              <a:rPr lang="ru-RU" sz="2200" dirty="0">
                <a:solidFill>
                  <a:srgbClr val="E76618">
                    <a:lumMod val="50000"/>
                  </a:srgbClr>
                </a:solidFill>
                <a:latin typeface="Times New Roman" panose="02020603050405020304" pitchFamily="18" charset="0"/>
                <a:cs typeface="Times New Roman" panose="02020603050405020304" pitchFamily="18" charset="0"/>
              </a:rPr>
            </a:br>
            <a:r>
              <a:rPr lang="ru-RU" sz="2200" dirty="0">
                <a:solidFill>
                  <a:srgbClr val="E76618">
                    <a:lumMod val="50000"/>
                  </a:srgbClr>
                </a:solidFill>
                <a:latin typeface="Times New Roman" panose="02020603050405020304" pitchFamily="18" charset="0"/>
                <a:cs typeface="Times New Roman" panose="02020603050405020304" pitchFamily="18" charset="0"/>
              </a:rPr>
              <a:t>СВОДНОГО ОТЧЕТА</a:t>
            </a:r>
            <a:br>
              <a:rPr lang="ru-RU" sz="2200" dirty="0">
                <a:solidFill>
                  <a:srgbClr val="E76618">
                    <a:lumMod val="50000"/>
                  </a:srgbClr>
                </a:solidFill>
                <a:latin typeface="Times New Roman" panose="02020603050405020304" pitchFamily="18" charset="0"/>
                <a:cs typeface="Times New Roman" panose="02020603050405020304" pitchFamily="18" charset="0"/>
              </a:rPr>
            </a:br>
            <a:r>
              <a:rPr lang="ru-RU" sz="2200" dirty="0">
                <a:solidFill>
                  <a:srgbClr val="E76618">
                    <a:lumMod val="50000"/>
                  </a:srgbClr>
                </a:solidFill>
                <a:latin typeface="Times New Roman" panose="02020603050405020304" pitchFamily="18" charset="0"/>
                <a:cs typeface="Times New Roman" panose="02020603050405020304" pitchFamily="18" charset="0"/>
              </a:rPr>
              <a:t/>
            </a:r>
            <a:br>
              <a:rPr lang="ru-RU" sz="22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«ИНФОРМАЦИЯ О СРОКАХ ПРОВЕДЕНИЯ ПУБЛИЧНЫХ КОНСУЛЬТАЦИЙ </a:t>
            </a:r>
            <a:br>
              <a:rPr lang="ru-RU" sz="2000" dirty="0">
                <a:solidFill>
                  <a:srgbClr val="E76618">
                    <a:lumMod val="50000"/>
                  </a:srgbClr>
                </a:solidFill>
                <a:latin typeface="Times New Roman" panose="02020603050405020304" pitchFamily="18" charset="0"/>
                <a:cs typeface="Times New Roman" panose="02020603050405020304" pitchFamily="18" charset="0"/>
              </a:rPr>
            </a:br>
            <a:r>
              <a:rPr lang="ru-RU" sz="2000" dirty="0">
                <a:solidFill>
                  <a:srgbClr val="E76618">
                    <a:lumMod val="50000"/>
                  </a:srgbClr>
                </a:solidFill>
                <a:latin typeface="Times New Roman" panose="02020603050405020304" pitchFamily="18" charset="0"/>
                <a:cs typeface="Times New Roman" panose="02020603050405020304" pitchFamily="18" charset="0"/>
              </a:rPr>
              <a:t>ПО ПРОЕКТУ АКТА И СВОДНОМУ ОТЧЕТУ»</a:t>
            </a:r>
            <a:r>
              <a:rPr lang="ru-RU" sz="1200" dirty="0">
                <a:solidFill>
                  <a:srgbClr val="E76618">
                    <a:lumMod val="50000"/>
                  </a:srgbClr>
                </a:solidFill>
                <a:latin typeface="Times New Roman" panose="02020603050405020304" pitchFamily="18" charset="0"/>
                <a:cs typeface="Times New Roman" panose="02020603050405020304" pitchFamily="18" charset="0"/>
              </a:rPr>
              <a:t/>
            </a:r>
            <a:br>
              <a:rPr lang="ru-RU" sz="1200" dirty="0">
                <a:solidFill>
                  <a:srgbClr val="E76618">
                    <a:lumMod val="50000"/>
                  </a:srgbClr>
                </a:solidFill>
                <a:latin typeface="Times New Roman" panose="02020603050405020304" pitchFamily="18" charset="0"/>
                <a:cs typeface="Times New Roman" panose="02020603050405020304" pitchFamily="18" charset="0"/>
              </a:rPr>
            </a:br>
            <a:endParaRPr lang="ru-RU" dirty="0"/>
          </a:p>
        </p:txBody>
      </p:sp>
      <p:graphicFrame>
        <p:nvGraphicFramePr>
          <p:cNvPr id="4" name="Объект 3">
            <a:extLst>
              <a:ext uri="{FF2B5EF4-FFF2-40B4-BE49-F238E27FC236}">
                <a16:creationId xmlns:a16="http://schemas.microsoft.com/office/drawing/2014/main" xmlns="" id="{E21D421D-0EFE-48FE-AF07-BF2CBE6568E8}"/>
              </a:ext>
            </a:extLst>
          </p:cNvPr>
          <p:cNvGraphicFramePr>
            <a:graphicFrameLocks noGrp="1"/>
          </p:cNvGraphicFramePr>
          <p:nvPr>
            <p:ph idx="1"/>
            <p:extLst>
              <p:ext uri="{D42A27DB-BD31-4B8C-83A1-F6EECF244321}">
                <p14:modId xmlns:p14="http://schemas.microsoft.com/office/powerpoint/2010/main" val="1953970539"/>
              </p:ext>
            </p:extLst>
          </p:nvPr>
        </p:nvGraphicFramePr>
        <p:xfrm>
          <a:off x="677334" y="2022366"/>
          <a:ext cx="8596668" cy="4335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980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xmlns="" id="{DCBD70E1-937E-4FD9-B6F4-182C63F3277B}"/>
              </a:ext>
            </a:extLst>
          </p:cNvPr>
          <p:cNvSpPr>
            <a:spLocks noGrp="1"/>
          </p:cNvSpPr>
          <p:nvPr>
            <p:ph type="title"/>
          </p:nvPr>
        </p:nvSpPr>
        <p:spPr>
          <a:xfrm>
            <a:off x="1078517" y="5007430"/>
            <a:ext cx="11766626" cy="783771"/>
          </a:xfrm>
        </p:spPr>
        <p:txBody>
          <a:bodyPr>
            <a:noAutofit/>
          </a:bodyPr>
          <a:lstStyle/>
          <a:p>
            <a:pPr algn="ctr"/>
            <a:endParaRPr lang="ru-RU" sz="32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11" name="Текст 10">
            <a:extLst>
              <a:ext uri="{FF2B5EF4-FFF2-40B4-BE49-F238E27FC236}">
                <a16:creationId xmlns:a16="http://schemas.microsoft.com/office/drawing/2014/main" xmlns="" id="{E10B5E8F-FD23-45EA-8183-70FABA3C5035}"/>
              </a:ext>
            </a:extLst>
          </p:cNvPr>
          <p:cNvSpPr>
            <a:spLocks noGrp="1"/>
          </p:cNvSpPr>
          <p:nvPr>
            <p:ph type="body" idx="1"/>
          </p:nvPr>
        </p:nvSpPr>
        <p:spPr>
          <a:xfrm>
            <a:off x="675745" y="1024506"/>
            <a:ext cx="4185623" cy="1142999"/>
          </a:xfrm>
        </p:spPr>
        <p:txBody>
          <a:bodyPr/>
          <a:lstStyle/>
          <a:p>
            <a:pPr algn="ctr"/>
            <a:r>
              <a:rPr lang="ru-RU" sz="4400" b="1" dirty="0">
                <a:solidFill>
                  <a:schemeClr val="accent2">
                    <a:lumMod val="50000"/>
                  </a:schemeClr>
                </a:solidFill>
                <a:latin typeface="Times New Roman" panose="02020603050405020304" pitchFamily="18" charset="0"/>
                <a:cs typeface="Times New Roman" panose="02020603050405020304" pitchFamily="18" charset="0"/>
              </a:rPr>
              <a:t>ОРВ </a:t>
            </a:r>
          </a:p>
          <a:p>
            <a:pPr algn="ctr"/>
            <a:r>
              <a:rPr lang="en-US" sz="3200" b="1" dirty="0">
                <a:solidFill>
                  <a:schemeClr val="accent2">
                    <a:lumMod val="50000"/>
                  </a:schemeClr>
                </a:solidFill>
                <a:latin typeface="Times New Roman" panose="02020603050405020304" pitchFamily="18" charset="0"/>
                <a:cs typeface="Times New Roman" panose="02020603050405020304" pitchFamily="18" charset="0"/>
              </a:rPr>
              <a:t>[</a:t>
            </a:r>
            <a:r>
              <a:rPr lang="ru-RU" sz="3200" b="1" dirty="0">
                <a:solidFill>
                  <a:schemeClr val="accent2">
                    <a:lumMod val="50000"/>
                  </a:schemeClr>
                </a:solidFill>
                <a:latin typeface="Times New Roman" panose="02020603050405020304" pitchFamily="18" charset="0"/>
                <a:cs typeface="Times New Roman" panose="02020603050405020304" pitchFamily="18" charset="0"/>
              </a:rPr>
              <a:t>О ЭР ВЭ</a:t>
            </a:r>
            <a:r>
              <a:rPr lang="en-US" sz="3200" b="1" dirty="0">
                <a:solidFill>
                  <a:schemeClr val="accent2">
                    <a:lumMod val="50000"/>
                  </a:schemeClr>
                </a:solidFill>
                <a:latin typeface="Times New Roman" panose="02020603050405020304" pitchFamily="18" charset="0"/>
                <a:cs typeface="Times New Roman" panose="02020603050405020304" pitchFamily="18" charset="0"/>
              </a:rPr>
              <a:t>]</a:t>
            </a:r>
            <a:endParaRPr lang="ru-RU" sz="3200" b="1"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ru-RU" sz="1200" b="1" dirty="0">
                <a:solidFill>
                  <a:schemeClr val="accent2">
                    <a:lumMod val="50000"/>
                  </a:schemeClr>
                </a:solidFill>
                <a:latin typeface="Times New Roman" panose="02020603050405020304" pitchFamily="18" charset="0"/>
                <a:cs typeface="Times New Roman" panose="02020603050405020304" pitchFamily="18" charset="0"/>
              </a:rPr>
              <a:t>ОЦЕНКА РЕГУЛИРУЮЩЕГО ВОЗДЕЙСТВИЯ</a:t>
            </a:r>
          </a:p>
        </p:txBody>
      </p:sp>
      <p:pic>
        <p:nvPicPr>
          <p:cNvPr id="10" name="Объект 9">
            <a:extLst>
              <a:ext uri="{FF2B5EF4-FFF2-40B4-BE49-F238E27FC236}">
                <a16:creationId xmlns:a16="http://schemas.microsoft.com/office/drawing/2014/main" xmlns="" id="{79C844EB-ED7C-461B-A266-D79DE03F51CC}"/>
              </a:ext>
            </a:extLst>
          </p:cNvPr>
          <p:cNvPicPr>
            <a:picLocks noGrp="1" noChangeAspect="1"/>
          </p:cNvPicPr>
          <p:nvPr>
            <p:ph sz="half" idx="2"/>
          </p:nvPr>
        </p:nvPicPr>
        <p:blipFill>
          <a:blip r:embed="rId2"/>
          <a:stretch>
            <a:fillRect/>
          </a:stretch>
        </p:blipFill>
        <p:spPr>
          <a:xfrm>
            <a:off x="391887" y="2220686"/>
            <a:ext cx="4185624" cy="4195195"/>
          </a:xfrm>
        </p:spPr>
      </p:pic>
      <p:sp>
        <p:nvSpPr>
          <p:cNvPr id="12" name="Текст 11">
            <a:extLst>
              <a:ext uri="{FF2B5EF4-FFF2-40B4-BE49-F238E27FC236}">
                <a16:creationId xmlns:a16="http://schemas.microsoft.com/office/drawing/2014/main" xmlns="" id="{AF5AD464-309C-4B96-9AB5-31A346BC10FD}"/>
              </a:ext>
            </a:extLst>
          </p:cNvPr>
          <p:cNvSpPr>
            <a:spLocks noGrp="1"/>
          </p:cNvSpPr>
          <p:nvPr>
            <p:ph type="body" sz="quarter" idx="3"/>
          </p:nvPr>
        </p:nvSpPr>
        <p:spPr>
          <a:xfrm>
            <a:off x="5402005" y="1102477"/>
            <a:ext cx="4185618" cy="1578428"/>
          </a:xfrm>
        </p:spPr>
        <p:txBody>
          <a:bodyPr/>
          <a:lstStyle/>
          <a:p>
            <a:pPr algn="ctr"/>
            <a:endParaRPr lang="ru-RU" sz="4400" b="1" dirty="0">
              <a:solidFill>
                <a:schemeClr val="accent2">
                  <a:lumMod val="50000"/>
                </a:schemeClr>
              </a:solidFill>
              <a:latin typeface="Times New Roman" panose="02020603050405020304" pitchFamily="18" charset="0"/>
              <a:cs typeface="Times New Roman" panose="02020603050405020304" pitchFamily="18" charset="0"/>
            </a:endParaRPr>
          </a:p>
          <a:p>
            <a:pPr algn="ctr"/>
            <a:endParaRPr lang="ru-RU" sz="4400" b="1"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ru-RU" sz="4400" b="1" dirty="0">
                <a:solidFill>
                  <a:schemeClr val="accent2">
                    <a:lumMod val="50000"/>
                  </a:schemeClr>
                </a:solidFill>
                <a:latin typeface="Times New Roman" panose="02020603050405020304" pitchFamily="18" charset="0"/>
                <a:cs typeface="Times New Roman" panose="02020603050405020304" pitchFamily="18" charset="0"/>
              </a:rPr>
              <a:t>ОРВИ </a:t>
            </a:r>
          </a:p>
          <a:p>
            <a:pPr algn="ctr"/>
            <a:r>
              <a:rPr lang="en-US" sz="3200" b="1" dirty="0">
                <a:solidFill>
                  <a:schemeClr val="accent2">
                    <a:lumMod val="50000"/>
                  </a:schemeClr>
                </a:solidFill>
                <a:latin typeface="Times New Roman" panose="02020603050405020304" pitchFamily="18" charset="0"/>
                <a:cs typeface="Times New Roman" panose="02020603050405020304" pitchFamily="18" charset="0"/>
              </a:rPr>
              <a:t>[</a:t>
            </a:r>
            <a:r>
              <a:rPr lang="ru-RU" sz="3200" b="1" dirty="0">
                <a:solidFill>
                  <a:schemeClr val="accent2">
                    <a:lumMod val="50000"/>
                  </a:schemeClr>
                </a:solidFill>
                <a:latin typeface="Times New Roman" panose="02020603050405020304" pitchFamily="18" charset="0"/>
                <a:cs typeface="Times New Roman" panose="02020603050405020304" pitchFamily="18" charset="0"/>
              </a:rPr>
              <a:t>О ЭР ВИ</a:t>
            </a:r>
            <a:r>
              <a:rPr lang="en-US" sz="3200" b="1" dirty="0">
                <a:solidFill>
                  <a:schemeClr val="accent2">
                    <a:lumMod val="50000"/>
                  </a:schemeClr>
                </a:solidFill>
                <a:latin typeface="Times New Roman" panose="02020603050405020304" pitchFamily="18" charset="0"/>
                <a:cs typeface="Times New Roman" panose="02020603050405020304" pitchFamily="18" charset="0"/>
              </a:rPr>
              <a:t>]</a:t>
            </a:r>
            <a:endParaRPr lang="ru-RU" sz="3200" b="1" dirty="0">
              <a:solidFill>
                <a:schemeClr val="accent2">
                  <a:lumMod val="50000"/>
                </a:schemeClr>
              </a:solidFill>
              <a:latin typeface="Times New Roman" panose="02020603050405020304" pitchFamily="18" charset="0"/>
              <a:cs typeface="Times New Roman" panose="02020603050405020304" pitchFamily="18" charset="0"/>
            </a:endParaRPr>
          </a:p>
          <a:p>
            <a:pPr algn="ctr"/>
            <a:r>
              <a:rPr lang="ru-RU" sz="1200" b="1" dirty="0">
                <a:solidFill>
                  <a:schemeClr val="accent2">
                    <a:lumMod val="50000"/>
                  </a:schemeClr>
                </a:solidFill>
                <a:latin typeface="Times New Roman" panose="02020603050405020304" pitchFamily="18" charset="0"/>
                <a:cs typeface="Times New Roman" panose="02020603050405020304" pitchFamily="18" charset="0"/>
              </a:rPr>
              <a:t>ОСТРАЯ РЕСПИРАТОРНАЯ ВИРУСНАЯ ИНФЕКЦИЯ</a:t>
            </a:r>
          </a:p>
          <a:p>
            <a:pPr algn="ctr"/>
            <a:endParaRPr lang="ru-RU" b="1"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8" name="Объект 7">
            <a:extLst>
              <a:ext uri="{FF2B5EF4-FFF2-40B4-BE49-F238E27FC236}">
                <a16:creationId xmlns:a16="http://schemas.microsoft.com/office/drawing/2014/main" xmlns="" id="{24249C97-0382-413F-B09C-7AFFA6061127}"/>
              </a:ext>
            </a:extLst>
          </p:cNvPr>
          <p:cNvPicPr>
            <a:picLocks noGrp="1" noChangeAspect="1"/>
          </p:cNvPicPr>
          <p:nvPr>
            <p:ph sz="quarter" idx="4"/>
          </p:nvPr>
        </p:nvPicPr>
        <p:blipFill>
          <a:blip r:embed="rId3"/>
          <a:stretch>
            <a:fillRect/>
          </a:stretch>
        </p:blipFill>
        <p:spPr>
          <a:xfrm>
            <a:off x="5301343" y="2383971"/>
            <a:ext cx="4386942" cy="3864429"/>
          </a:xfrm>
        </p:spPr>
      </p:pic>
    </p:spTree>
    <p:extLst>
      <p:ext uri="{BB962C8B-B14F-4D97-AF65-F5344CB8AC3E}">
        <p14:creationId xmlns:p14="http://schemas.microsoft.com/office/powerpoint/2010/main" val="4510510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a:extLst>
              <a:ext uri="{FF2B5EF4-FFF2-40B4-BE49-F238E27FC236}">
                <a16:creationId xmlns:a16="http://schemas.microsoft.com/office/drawing/2014/main" xmlns="" id="{974446AC-3821-4AEE-A15B-649835161536}"/>
              </a:ext>
            </a:extLst>
          </p:cNvPr>
          <p:cNvSpPr>
            <a:spLocks noGrp="1"/>
          </p:cNvSpPr>
          <p:nvPr>
            <p:ph type="body" idx="4294967295"/>
          </p:nvPr>
        </p:nvSpPr>
        <p:spPr>
          <a:xfrm>
            <a:off x="850605" y="2643187"/>
            <a:ext cx="8596313" cy="1571625"/>
          </a:xfrm>
        </p:spPr>
        <p:txBody>
          <a:bodyPr>
            <a:normAutofit fontScale="92500"/>
          </a:bodyPr>
          <a:lstStyle/>
          <a:p>
            <a:pPr marL="0" indent="0" algn="ctr">
              <a:buNone/>
            </a:pPr>
            <a:r>
              <a:rPr lang="ru-RU" sz="4800" dirty="0" smtClean="0">
                <a:solidFill>
                  <a:srgbClr val="FF0000"/>
                </a:solidFill>
                <a:latin typeface="Times New Roman" panose="02020603050405020304" pitchFamily="18" charset="0"/>
                <a:ea typeface="+mj-ea"/>
                <a:cs typeface="Times New Roman" panose="02020603050405020304" pitchFamily="18" charset="0"/>
              </a:rPr>
              <a:t>БЛАГОДАРЮ ЗА </a:t>
            </a:r>
            <a:r>
              <a:rPr lang="ru-RU" sz="4800" dirty="0">
                <a:solidFill>
                  <a:srgbClr val="FF0000"/>
                </a:solidFill>
                <a:latin typeface="Times New Roman" panose="02020603050405020304" pitchFamily="18" charset="0"/>
                <a:ea typeface="+mj-ea"/>
                <a:cs typeface="Times New Roman" panose="02020603050405020304" pitchFamily="18" charset="0"/>
              </a:rPr>
              <a:t>ВНИМАНИЕ!</a:t>
            </a:r>
          </a:p>
          <a:p>
            <a:pPr marL="0" indent="0" algn="ctr">
              <a:buNone/>
            </a:pPr>
            <a:r>
              <a:rPr lang="ru-RU" sz="4800" dirty="0">
                <a:solidFill>
                  <a:srgbClr val="FF0000"/>
                </a:solidFill>
                <a:latin typeface="Times New Roman" panose="02020603050405020304" pitchFamily="18" charset="0"/>
                <a:ea typeface="+mj-ea"/>
                <a:cs typeface="Times New Roman" panose="02020603050405020304" pitchFamily="18" charset="0"/>
                <a:sym typeface="Wingdings" panose="05000000000000000000" pitchFamily="2" charset="2"/>
              </a:rPr>
              <a:t></a:t>
            </a:r>
            <a:endParaRPr lang="ru-RU" dirty="0">
              <a:solidFill>
                <a:srgbClr val="FF0000"/>
              </a:solidFill>
            </a:endParaRPr>
          </a:p>
        </p:txBody>
      </p:sp>
    </p:spTree>
    <p:extLst>
      <p:ext uri="{BB962C8B-B14F-4D97-AF65-F5344CB8AC3E}">
        <p14:creationId xmlns:p14="http://schemas.microsoft.com/office/powerpoint/2010/main" val="2598841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800" dirty="0">
                <a:solidFill>
                  <a:schemeClr val="accent4">
                    <a:lumMod val="50000"/>
                  </a:schemeClr>
                </a:solidFill>
              </a:rPr>
              <a:t>СТРУКТУРА СВОДНОГО ОТЧЕТА </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828817175"/>
              </p:ext>
            </p:extLst>
          </p:nvPr>
        </p:nvGraphicFramePr>
        <p:xfrm>
          <a:off x="839259" y="1171575"/>
          <a:ext cx="8596668"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77689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solidFill>
                  <a:schemeClr val="accent4">
                    <a:lumMod val="50000"/>
                  </a:schemeClr>
                </a:solidFill>
              </a:rPr>
              <a:t>ТИПИЧНЫЕ ОШИБКИ ЗАПОЛНЕНИЯ СВОДНОГО ОТЧЕТА </a:t>
            </a:r>
          </a:p>
        </p:txBody>
      </p:sp>
      <p:graphicFrame>
        <p:nvGraphicFramePr>
          <p:cNvPr id="5" name="Объект 4"/>
          <p:cNvGraphicFramePr>
            <a:graphicFrameLocks noGrp="1"/>
          </p:cNvGraphicFramePr>
          <p:nvPr>
            <p:ph idx="1"/>
            <p:extLst>
              <p:ext uri="{D42A27DB-BD31-4B8C-83A1-F6EECF244321}">
                <p14:modId xmlns:p14="http://schemas.microsoft.com/office/powerpoint/2010/main" val="1992319447"/>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095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302029"/>
            <a:ext cx="8596668" cy="1320800"/>
          </a:xfrm>
        </p:spPr>
        <p:txBody>
          <a:bodyPr>
            <a:noAutofit/>
          </a:bodyPr>
          <a:lstStyle/>
          <a:p>
            <a:pPr algn="ctr"/>
            <a:r>
              <a:rPr lang="ru-RU" sz="2400" dirty="0">
                <a:solidFill>
                  <a:schemeClr val="accent4">
                    <a:lumMod val="50000"/>
                  </a:schemeClr>
                </a:solidFill>
              </a:rPr>
              <a:t>РАЗДЕЛ 1 </a:t>
            </a:r>
            <a:br>
              <a:rPr lang="ru-RU" sz="2400" dirty="0">
                <a:solidFill>
                  <a:schemeClr val="accent4">
                    <a:lumMod val="50000"/>
                  </a:schemeClr>
                </a:solidFill>
              </a:rPr>
            </a:br>
            <a:r>
              <a:rPr lang="ru-RU" sz="2400" dirty="0">
                <a:solidFill>
                  <a:schemeClr val="accent4">
                    <a:lumMod val="50000"/>
                  </a:schemeClr>
                </a:solidFill>
              </a:rPr>
              <a:t>СВОДНОГО ОТЧЕТА </a:t>
            </a:r>
            <a:br>
              <a:rPr lang="ru-RU" sz="2400" dirty="0">
                <a:solidFill>
                  <a:schemeClr val="accent4">
                    <a:lumMod val="50000"/>
                  </a:schemeClr>
                </a:solidFill>
              </a:rPr>
            </a:br>
            <a:r>
              <a:rPr lang="ru-RU" sz="2400" dirty="0">
                <a:solidFill>
                  <a:schemeClr val="accent4">
                    <a:lumMod val="50000"/>
                  </a:schemeClr>
                </a:solidFill>
              </a:rPr>
              <a:t/>
            </a:r>
            <a:br>
              <a:rPr lang="ru-RU" sz="2400" dirty="0">
                <a:solidFill>
                  <a:schemeClr val="accent4">
                    <a:lumMod val="50000"/>
                  </a:schemeClr>
                </a:solidFill>
              </a:rPr>
            </a:br>
            <a:r>
              <a:rPr lang="ru-RU" sz="2400" dirty="0">
                <a:solidFill>
                  <a:schemeClr val="accent4">
                    <a:lumMod val="50000"/>
                  </a:schemeClr>
                </a:solidFill>
              </a:rPr>
              <a:t>«ОБЩАЯ ИНФОРМАЦИЯ»</a:t>
            </a:r>
          </a:p>
        </p:txBody>
      </p:sp>
      <p:graphicFrame>
        <p:nvGraphicFramePr>
          <p:cNvPr id="4" name="Объект 3"/>
          <p:cNvGraphicFramePr>
            <a:graphicFrameLocks noGrp="1"/>
          </p:cNvGraphicFramePr>
          <p:nvPr>
            <p:ph idx="1"/>
            <p:extLst>
              <p:ext uri="{D42A27DB-BD31-4B8C-83A1-F6EECF244321}">
                <p14:modId xmlns:p14="http://schemas.microsoft.com/office/powerpoint/2010/main" val="4210136008"/>
              </p:ext>
            </p:extLst>
          </p:nvPr>
        </p:nvGraphicFramePr>
        <p:xfrm>
          <a:off x="677334" y="1837112"/>
          <a:ext cx="8596668" cy="40379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1120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259" y="535651"/>
            <a:ext cx="8596668" cy="1320800"/>
          </a:xfrm>
        </p:spPr>
        <p:txBody>
          <a:bodyPr>
            <a:noAutofit/>
          </a:bodyPr>
          <a:lstStyle/>
          <a:p>
            <a:pPr algn="ctr"/>
            <a:r>
              <a:rPr lang="ru-RU" sz="2400" dirty="0">
                <a:solidFill>
                  <a:schemeClr val="accent4">
                    <a:lumMod val="50000"/>
                  </a:schemeClr>
                </a:solidFill>
              </a:rPr>
              <a:t>РАЗДЕЛ 2</a:t>
            </a:r>
            <a:br>
              <a:rPr lang="ru-RU" sz="2400" dirty="0">
                <a:solidFill>
                  <a:schemeClr val="accent4">
                    <a:lumMod val="50000"/>
                  </a:schemeClr>
                </a:solidFill>
              </a:rPr>
            </a:br>
            <a:r>
              <a:rPr lang="ru-RU" sz="2400" dirty="0">
                <a:solidFill>
                  <a:schemeClr val="accent4">
                    <a:lumMod val="50000"/>
                  </a:schemeClr>
                </a:solidFill>
              </a:rPr>
              <a:t> СВОДНОГО ОТЧЕТА</a:t>
            </a:r>
            <a:br>
              <a:rPr lang="ru-RU" sz="2400" dirty="0">
                <a:solidFill>
                  <a:schemeClr val="accent4">
                    <a:lumMod val="50000"/>
                  </a:schemeClr>
                </a:solidFill>
              </a:rPr>
            </a:br>
            <a:r>
              <a:rPr lang="ru-RU" sz="2400" dirty="0">
                <a:solidFill>
                  <a:schemeClr val="accent4">
                    <a:lumMod val="50000"/>
                  </a:schemeClr>
                </a:solidFill>
              </a:rPr>
              <a:t/>
            </a:r>
            <a:br>
              <a:rPr lang="ru-RU" sz="2400" dirty="0">
                <a:solidFill>
                  <a:schemeClr val="accent4">
                    <a:lumMod val="50000"/>
                  </a:schemeClr>
                </a:solidFill>
              </a:rPr>
            </a:br>
            <a:r>
              <a:rPr lang="ru-RU" sz="2400" dirty="0">
                <a:solidFill>
                  <a:schemeClr val="accent4">
                    <a:lumMod val="50000"/>
                  </a:schemeClr>
                </a:solidFill>
              </a:rPr>
              <a:t> «ОПИСАНИЕ ПРОБЛЕМЫ, НА РЕШЕНИЕ КОТОРОЙ НАПРАВЛЕНО ПРЕДЛАГАЕМОЕ ПРАВОВОЕ РЕГУЛИРОВАНИЕ</a:t>
            </a:r>
            <a:r>
              <a:rPr lang="ru-RU" sz="2800" dirty="0">
                <a:solidFill>
                  <a:schemeClr val="accent4">
                    <a:lumMod val="50000"/>
                  </a:schemeClr>
                </a:solidFill>
              </a:rPr>
              <a:t>»</a:t>
            </a:r>
          </a:p>
        </p:txBody>
      </p:sp>
      <p:graphicFrame>
        <p:nvGraphicFramePr>
          <p:cNvPr id="4" name="Объект 3"/>
          <p:cNvGraphicFramePr>
            <a:graphicFrameLocks noGrp="1"/>
          </p:cNvGraphicFramePr>
          <p:nvPr>
            <p:ph idx="1"/>
            <p:extLst>
              <p:ext uri="{D42A27DB-BD31-4B8C-83A1-F6EECF244321}">
                <p14:modId xmlns:p14="http://schemas.microsoft.com/office/powerpoint/2010/main" val="246126365"/>
              </p:ext>
            </p:extLst>
          </p:nvPr>
        </p:nvGraphicFramePr>
        <p:xfrm>
          <a:off x="677334" y="2160589"/>
          <a:ext cx="8596668" cy="38807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79400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136073"/>
          </a:xfrm>
        </p:spPr>
        <p:txBody>
          <a:bodyPr>
            <a:normAutofit fontScale="90000"/>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ПРОБЛЕМЫ </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600" dirty="0">
                <a:solidFill>
                  <a:schemeClr val="tx1"/>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«Об утверждении  порядка  предоставления субсидии из республиканского бюджета Республики Дагестан</a:t>
            </a:r>
            <a:r>
              <a:rPr lang="en-US" sz="1600" dirty="0">
                <a:solidFill>
                  <a:schemeClr val="tx1"/>
                </a:solidFill>
                <a:latin typeface="Times New Roman" panose="02020603050405020304" pitchFamily="18" charset="0"/>
                <a:cs typeface="Times New Roman" panose="02020603050405020304" pitchFamily="18" charset="0"/>
              </a:rPr>
              <a:t/>
            </a:r>
            <a:br>
              <a:rPr lang="en-US" sz="1600" dirty="0">
                <a:solidFill>
                  <a:schemeClr val="tx1"/>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 АО «Единый оператор Республики Дагестан в сфере водоснабжения и водоотведения»</a:t>
            </a:r>
            <a:endParaRPr lang="ru-RU" sz="22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1682582217"/>
              </p:ext>
            </p:extLst>
          </p:nvPr>
        </p:nvGraphicFramePr>
        <p:xfrm>
          <a:off x="752678" y="2576225"/>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7558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136073"/>
          </a:xfrm>
        </p:spPr>
        <p:txBody>
          <a:bodyPr>
            <a:normAutofit fontScale="90000"/>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ПРОБЛЕМЫ </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600" dirty="0">
                <a:solidFill>
                  <a:schemeClr val="tx1"/>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a:t>
            </a:r>
            <a:endParaRPr lang="ru-RU" sz="22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322011750"/>
              </p:ext>
            </p:extLst>
          </p:nvPr>
        </p:nvGraphicFramePr>
        <p:xfrm>
          <a:off x="752678" y="2576225"/>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2408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1136073"/>
          </a:xfrm>
        </p:spPr>
        <p:txBody>
          <a:bodyPr>
            <a:normAutofit fontScale="90000"/>
          </a:bodyPr>
          <a:lstStyle/>
          <a:p>
            <a:pPr algn="ctr"/>
            <a:r>
              <a:rPr lang="ru-RU" sz="2800" dirty="0">
                <a:solidFill>
                  <a:schemeClr val="accent4">
                    <a:lumMod val="50000"/>
                  </a:schemeClr>
                </a:solidFill>
                <a:latin typeface="Times New Roman" panose="02020603050405020304" pitchFamily="18" charset="0"/>
                <a:cs typeface="Times New Roman" panose="02020603050405020304" pitchFamily="18" charset="0"/>
              </a:rPr>
              <a:t>ПРИМЕРЫ ОПИСАНИЯ ПРОБЛЕМЫ </a:t>
            </a:r>
            <a:br>
              <a:rPr lang="ru-RU" sz="28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В СВОДНЫХ ОТЧЕТАХ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ОРГАНАМИ-РАЗРАБОТЧИКАМИ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2000" dirty="0">
                <a:solidFill>
                  <a:schemeClr val="accent4">
                    <a:lumMod val="50000"/>
                  </a:schemeClr>
                </a:solidFill>
                <a:latin typeface="Times New Roman" panose="02020603050405020304" pitchFamily="18" charset="0"/>
                <a:cs typeface="Times New Roman" panose="02020603050405020304" pitchFamily="18" charset="0"/>
              </a:rPr>
              <a:t/>
            </a:r>
            <a:br>
              <a:rPr lang="ru-RU" sz="2000" dirty="0">
                <a:solidFill>
                  <a:schemeClr val="accent4">
                    <a:lumMod val="50000"/>
                  </a:schemeClr>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Проект постановления Правительства Республики Дагестан </a:t>
            </a:r>
            <a:br>
              <a:rPr lang="ru-RU" sz="1600" dirty="0">
                <a:solidFill>
                  <a:schemeClr val="tx1"/>
                </a:solidFill>
                <a:latin typeface="Times New Roman" panose="02020603050405020304" pitchFamily="18" charset="0"/>
                <a:cs typeface="Times New Roman" panose="02020603050405020304" pitchFamily="18" charset="0"/>
              </a:rPr>
            </a:br>
            <a:r>
              <a:rPr lang="ru-RU" sz="1600" dirty="0">
                <a:solidFill>
                  <a:schemeClr val="tx1"/>
                </a:solidFill>
                <a:latin typeface="Times New Roman" panose="02020603050405020304" pitchFamily="18" charset="0"/>
                <a:cs typeface="Times New Roman" panose="02020603050405020304" pitchFamily="18" charset="0"/>
              </a:rPr>
              <a:t>«Об утверждении порядка предоставления субсидий из республиканского бюджета Республики Дагестан на развитие сельского туризма»</a:t>
            </a:r>
            <a:endParaRPr lang="ru-RU" sz="2200" dirty="0">
              <a:solidFill>
                <a:schemeClr val="tx1"/>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295164565"/>
              </p:ext>
            </p:extLst>
          </p:nvPr>
        </p:nvGraphicFramePr>
        <p:xfrm>
          <a:off x="752678" y="2576225"/>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8205146"/>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754</TotalTime>
  <Words>1910</Words>
  <Application>Microsoft Office PowerPoint</Application>
  <PresentationFormat>Произвольный</PresentationFormat>
  <Paragraphs>176</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Аспект</vt:lpstr>
      <vt:lpstr>ПОДГОТОВКА СВОДНОГО ОТЧЕТА   о результатах проведения оценки регулирующего воздействия в отношении проекта акта в соответствии с методическими рекомендациями, утвержденными приказом  Министерства экономики и территориального развития Республики Дагестан от 2 июня 2014 года № 73-од</vt:lpstr>
      <vt:lpstr>СВОДНЫЙ ОТЧЕТ </vt:lpstr>
      <vt:lpstr>СТРУКТУРА СВОДНОГО ОТЧЕТА </vt:lpstr>
      <vt:lpstr>ТИПИЧНЫЕ ОШИБКИ ЗАПОЛНЕНИЯ СВОДНОГО ОТЧЕТА </vt:lpstr>
      <vt:lpstr>РАЗДЕЛ 1  СВОДНОГО ОТЧЕТА   «ОБЩАЯ ИНФОРМАЦИЯ»</vt:lpstr>
      <vt:lpstr>РАЗДЕЛ 2  СВОДНОГО ОТЧЕТА   «ОПИСАНИЕ ПРОБЛЕМЫ, НА РЕШЕНИЕ КОТОРОЙ НАПРАВЛЕНО ПРЕДЛАГАЕМОЕ ПРАВОВОЕ РЕГУЛИРОВАНИЕ»</vt:lpstr>
      <vt:lpstr>ПРИМЕРЫ ОПИСАНИЯ ПРОБЛЕМЫ  В СВОДНЫХ ОТЧЕТАХ   ОРГАНАМИ-РАЗРАБОТЧИКАМИ   Проект постановления Правительства Республики Дагестан  «Об утверждении  порядка  предоставления субсидии из республиканского бюджета Республики Дагестан  АО «Единый оператор Республики Дагестан в сфере водоснабжения и водоотведения»</vt:lpstr>
      <vt:lpstr>ПРИМЕРЫ ОПИСАНИЯ ПРОБЛЕМЫ  В СВОДНЫХ ОТЧЕТАХ   ОРГАНАМИ-РАЗРАБОТЧИКАМИ   Проект постановления Правительства Республики Дагестан  «Об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vt:lpstr>
      <vt:lpstr>ПРИМЕРЫ ОПИСАНИЯ ПРОБЛЕМЫ  В СВОДНЫХ ОТЧЕТАХ   ОРГАНАМИ-РАЗРАБОТЧИКАМИ   Проект постановления Правительства Республики Дагестан  «Об утверждении порядка предоставления субсидий из республиканского бюджета Республики Дагестан на развитие сельского туризма»</vt:lpstr>
      <vt:lpstr>РАЗДЕЛ 3  СВОДНОГО ОТЧЕТА  «ОПРЕДЕЛЕНИЕ ЦЕЛЕЙ ПРЕДЛАГАЕМОГО ПРАВОВОГО РЕГУЛИРОВАНИЯ» </vt:lpstr>
      <vt:lpstr>ФОРМУЛИРОВКА ЦЕЛИ ХАРАКТЕРИЗУЕТСЯ </vt:lpstr>
      <vt:lpstr>ПРИМЕРЫ ОПИСАНИЯ ЦЕЛЕЙ ПРАВОВОГО РЕГУЛИРОВАНИЯ В СВОДНЫХ ОТЧЕТАХ   ОРГАНАМИ-РАЗРАБОТЧИКАМИ  Проект постановления Правительства Республики Дагестан  Об утверждении  порядка  предоставления субсидии из республиканского бюджета Республики Дагестан  АО «Единый оператор Республики Дагестан в сфере водоснабжения и водоотведения»</vt:lpstr>
      <vt:lpstr>ПРИМЕРЫ ОПИСАНИЯ ЦЕЛЕЙ ПРАВОВОГО РЕГУЛИРОВАНИЯ В СВОДНЫХ ОТЧЕТАХ   ОРГАНАМИ-РАЗРАБОТЧИКАМИ  Проект постановления Правительства Республики Дагестан  «Об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vt:lpstr>
      <vt:lpstr>ПРИМЕРЫ ОПИСАНИЯ ИНДИКАТОРОВ ДОСТИЖЕНИЯ ЦЕЛЕЙ ПРАВОВОГО РЕГУЛИРОВАНИЯ В СВОДНЫХ ОТЧЕТАХ   ОРГАНАМИ-РАЗРАБОТЧИКАМИ  Проект постановления Правительства Республики Дагестан  Об утверждении  порядка  предоставления субсидии из республиканского бюджета Республики Дагестан  АО «Единый оператор Республики Дагестан в сфере водоснабжения и водоотведения»</vt:lpstr>
      <vt:lpstr>ПРИМЕРЫ ОПИСАНИЯ ИНДИКАТОРОВ ДОСТИЖЕНИЯ ЦЕЛЕЙ ПРАВОВОГО РЕГУЛИРОВАНИЯ В СВОДНЫХ ОТЧЕТАХ   ОРГАНАМИ-РАЗРАБОТЧИКАМИ  Проект постановления Правительства Республики Дагестан  «Об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 </vt:lpstr>
      <vt:lpstr>ПРИМЕРЫ ОПИСАНИЯ ИНДИКАТОРОВ ДОСТИЖЕНИЯ ЦЕЛЕЙ ПРАВОВОГО РЕГУЛИРОВАНИЯ В СВОДНЫХ ОТЧЕТАХ   ОРГАНАМИ-РАЗРАБОТЧИКАМИ  Проект постановления Правительства Республики Дагестан  «Об утверждении  Правил предоставления сельхозтоваропроизводителям субсидий из республиканского бюджета Республики Дагестан на развитие пчеловодства в Республике Дагестан»</vt:lpstr>
      <vt:lpstr>ПРИМЕРЫ ОПИСАНИЯ ИНДИКАТОРОВ ДОСТИЖЕНИЯ ЦЕЛЕЙ ПРАВОВОГО РЕГУЛИРОВАНИЯ В СВОДНЫХ ОТЧЕТАХ   ОРГАНАМИ-РАЗРАБОТЧИКАМИ  Проект постановления Правительства Республики Дагестан  «Об утверждении порядка предоставления субсидий из республиканского бюджета Республики Дагестан  на развитие сельского туризма»</vt:lpstr>
      <vt:lpstr>ПРИМЕРЫ ОПИСАНИЯ ИНДИКАТОРОВ ДОСТИЖЕНИЯ ЦЕЛЕЙ ПРАВОВОГО РЕГУЛИРОВАНИЯ В СВОДНЫХ ОТЧЕТАХ   ОРГАНАМИ-РАЗРАБОТЧИКАМИ  Проект постановления Правительства Республики Дагестан  «Об утверждении порядка предоставления субсидий из республиканского бюджета Республики Дагестан  на развитие сельского туризма»</vt:lpstr>
      <vt:lpstr>РАЗДЕЛ 4  СВОДНОГО ОТЧЕТА  «КАЧЕСТВЕННАЯ ХААРКТЕРИСТИКА И ОЦЕНКА ЧИСЛЕННОСТИ ПОТЕНЦИАЛЬНЫХ АДРЕСАТОВ ПРЕДЛАГАЕМОГО ПРАВОВОГО РЕГУЛИРОВАНИЯ»   Указываются группы участников отношений, интересы которых могут быть затронуты предлагаемым правовым регулированием дается количественная оценка числа участников каждой группы    Источником данных могут быть:</vt:lpstr>
      <vt:lpstr>РАЗДЕЛ 5  СВОДНОГО ОТЧЕТА  «ИЗМЕНЕНИЕ ФУНКЦИЙ (ПОЛНОМОЧИЙ, ОБЯЗАННОСТЕЙ, ПРАВ) ОРГАНОВ ИСПОЛНИТЕЛЬНОЙ ВЛАСТИ РЕСПУБЛИКИ ДАГЕСТАН, А ТАКЖЕ ПОРЯДКА ИХ РЕАЛИЗАЦИИ В СВЯЗИ С ВВЕДЕНИЕМ ПРЕДЛАГАЕМОГО ПРАВОВОГО РЕГУЛИРОВАНИЯ»</vt:lpstr>
      <vt:lpstr>РАЗДЕЛ 6  СВОДНОГО ОТЧЕТА  «ОЦЕНКА ДОПОЛНИТЕЛЬНЫХ РАСХОДОВ (ДОХОДОВ) РЕСПУБЛИКАНСКОГО БЮДЖЕТА РЕСПУБЛИКИ ДАГЕСТАН, СВЯЗАННЫХ С ВВЕДЕНИЕМ ПРЕДЛАГАЕМОГО ПРАВОВОГО РЕГУЛИРОВАНИЯ»</vt:lpstr>
      <vt:lpstr>РАЗДЕЛ 7  СВОДНОГО ОТЧЕТА  «ИЗМЕНЕНИЕ ОБЯЗАННОСТЕЙ (ОГРАНИЧЕНИЙ) ПОТЕНЦИАЛЬНЫХ АДРЕСАТОВ ПРЕДЛАГАЕМОГО ПРАВОВОГО РЕГУЛИРОВАНИЯ И СВЯЗАННЫЕ С НИМИ ДОПОЛНИТЕЛЬНЫЕ РАСХОДЫ (ДОХОДЫ)»</vt:lpstr>
      <vt:lpstr>РАЗДЕЛ 8  СВОДНОГО ОТЧЕТА  «ОЦЕНКА РИСКОВ НЕБЛАГОПРИЯТНЫХ ПОСЛЕДСТВИЙ ПРИМЕНЕНИЯ ПРЕДЛАГАЕМОГО ПРАВОВОГО РЕГУЛИРОВАНИЯ»  Риски решения выявленной проблемы предложенным способом правового регулирования</vt:lpstr>
      <vt:lpstr>РАЗДЕЛ 8  СВОДНОГО ОТЧЕТА  «ОЦЕНКА РИСКОВ НЕБЛАГОПРИЯТНЫХ ПОСЛЕДСТВИЙ ПРИМЕНЕНИЯ ПРЕДЛАГАЕМОГО ПРАВОВОГО РЕГУЛИРОВАНИЯ»  Риски решения выявленной проблемы предложенным способом правового регулирования</vt:lpstr>
      <vt:lpstr>РАЗДЕЛ 9  СВОДНОГО ОТЧЕТА  «СРАВНЕНИЕ ВОЗМОЖНЫХ ВАРИАНТОВ РЕШЕНИЯ ПРОБЛЕМЫ» </vt:lpstr>
      <vt:lpstr>РАЗДЕЛ 10  СВОДНОГО ОТЧЕТА  «ОЦЕНКА НЕОБХОДИМОСТИ УСТАНОВЛЕНИЯ ПЕРЕХОДНОГО ПЕРИОДА  И (ИЛИ) ОТСРОЧКИ ВСТУПЛЕНИЯ В СИЛУ ПРОЕКТА АКТА ЛИБО НЕОБХОДИМОСТЬ РАСПРОСТРАНЕНИЯ ПРЕДЛАГАЕМОГО ПРАВОВОГО РЕГУЛИРОВАНИЯ НА РАНЕЕ ВОЗНИКШИЕ ОТНОШЕНИЯ» </vt:lpstr>
      <vt:lpstr>РАЗДЕЛ 11  СВОДНОГО ОТЧЕТА  «ИНФОРМАЦИЯ О СРОКАХ ПРОВЕДЕНИЯ ПУБЛИЧНЫХ КОНСУЛЬТАЦИЙ  ПО ПРОЕКТУ АКТА И СВОДНОМУ ОТЧЕТУ» </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СВОДНОГО ОТЧЕТА  о результатах проведения оценки регулирующего воздействия в отношении проекта акта в соответствии с методическими рекомендациями, утвержденными приказом Министерства экономики и территориального развития Республики Дагестан от 2 июня 2014 года № 73-од</dc:title>
  <dc:creator>Хайбулаева Зарема Хайбулаевна</dc:creator>
  <cp:lastModifiedBy>Сунгурова Марианна Шамиловна</cp:lastModifiedBy>
  <cp:revision>156</cp:revision>
  <dcterms:created xsi:type="dcterms:W3CDTF">2022-11-04T08:50:04Z</dcterms:created>
  <dcterms:modified xsi:type="dcterms:W3CDTF">2022-11-09T12:50:40Z</dcterms:modified>
</cp:coreProperties>
</file>