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89716-B5B3-405A-A572-9EE4FF536B95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044DD-8058-42D1-A390-5263A546A0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2879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89716-B5B3-405A-A572-9EE4FF536B95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044DD-8058-42D1-A390-5263A546A0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2259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altLang="ru-RU" sz="2800" b="1" smtClean="0">
                <a:solidFill>
                  <a:schemeClr val="bg1"/>
                </a:solidFill>
              </a:rPr>
              <a:t>Антимонопольный комплаенс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800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altLang="ru-RU" sz="2400" smtClean="0">
                <a:solidFill>
                  <a:schemeClr val="bg1"/>
                </a:solidFill>
              </a:rPr>
              <a:t>Идентификация (выявление) риска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87382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altLang="ru-RU" sz="2400" smtClean="0">
                <a:solidFill>
                  <a:schemeClr val="bg1"/>
                </a:solidFill>
              </a:rPr>
              <a:t>Идентификация (выявление) комплаенс-рисков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338674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719093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altLang="ru-RU" sz="2400" smtClean="0">
                <a:solidFill>
                  <a:schemeClr val="bg1"/>
                </a:solidFill>
              </a:rPr>
              <a:t>Анализ риска и сравнительная оценка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595988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935449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altLang="ru-RU" sz="2400" smtClean="0">
                <a:solidFill>
                  <a:schemeClr val="bg1"/>
                </a:solidFill>
              </a:rPr>
              <a:t>Построение карты комплаенс-рисков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8767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altLang="ru-RU" sz="2400" smtClean="0">
                <a:solidFill>
                  <a:schemeClr val="bg1"/>
                </a:solidFill>
              </a:rPr>
              <a:t>Построение карты комплаенс-рисков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172319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altLang="ru-RU" sz="2400" smtClean="0">
                <a:solidFill>
                  <a:schemeClr val="bg1"/>
                </a:solidFill>
              </a:rPr>
              <a:t>Построение карты комплаенс-рисков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3898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altLang="ru-RU" sz="2400" smtClean="0">
                <a:solidFill>
                  <a:schemeClr val="bg1"/>
                </a:solidFill>
              </a:rPr>
              <a:t>«Дорожная карта» мероприятий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9307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altLang="ru-RU" sz="2400" smtClean="0">
                <a:solidFill>
                  <a:schemeClr val="bg1"/>
                </a:solidFill>
              </a:rPr>
              <a:t>Доклад об антимонопольном комплаенсе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7745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191963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altLang="ru-RU" sz="2400" smtClean="0">
                <a:solidFill>
                  <a:schemeClr val="bg1"/>
                </a:solidFill>
              </a:rPr>
              <a:t>Ключевые показатели эффективности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0674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448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660779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2035647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altLang="ru-RU" sz="2400" b="1" smtClean="0">
                <a:solidFill>
                  <a:schemeClr val="bg1"/>
                </a:solidFill>
              </a:rPr>
              <a:t>Уполномоченные подразделения в ФОИВах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51598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altLang="ru-RU" sz="2400" b="1" smtClean="0">
                <a:solidFill>
                  <a:schemeClr val="bg1"/>
                </a:solidFill>
              </a:rPr>
              <a:t>Уполномоченные подразделения в ФОИВах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8345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47701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altLang="ru-RU" sz="2400" smtClean="0">
                <a:solidFill>
                  <a:schemeClr val="bg1"/>
                </a:solidFill>
              </a:rPr>
              <a:t>Выявление и оценка комплаенс-рисков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00463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altLang="ru-RU" sz="2400" smtClean="0">
                <a:solidFill>
                  <a:schemeClr val="bg1"/>
                </a:solidFill>
              </a:rPr>
              <a:t>Понятие риска (общее) и комплаенс-риска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995674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1604</TotalTime>
  <Words>57</Words>
  <Application>Microsoft Office PowerPoint</Application>
  <PresentationFormat>Экран (4:3)</PresentationFormat>
  <Paragraphs>14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Антимонопольный комплаенс</vt:lpstr>
      <vt:lpstr>Слайд 2</vt:lpstr>
      <vt:lpstr>Слайд 3</vt:lpstr>
      <vt:lpstr>Слайд 4</vt:lpstr>
      <vt:lpstr>Уполномоченные подразделения в ФОИВах</vt:lpstr>
      <vt:lpstr>Уполномоченные подразделения в ФОИВах</vt:lpstr>
      <vt:lpstr>Слайд 7</vt:lpstr>
      <vt:lpstr>Выявление и оценка комплаенс-рисков</vt:lpstr>
      <vt:lpstr>Понятие риска (общее) и комплаенс-риска</vt:lpstr>
      <vt:lpstr>Идентификация (выявление) риска</vt:lpstr>
      <vt:lpstr>Идентификация (выявление) комплаенс-рисков</vt:lpstr>
      <vt:lpstr>Слайд 12</vt:lpstr>
      <vt:lpstr>Анализ риска и сравнительная оценка</vt:lpstr>
      <vt:lpstr>Слайд 14</vt:lpstr>
      <vt:lpstr>Построение карты комплаенс-рисков</vt:lpstr>
      <vt:lpstr>Построение карты комплаенс-рисков</vt:lpstr>
      <vt:lpstr>Построение карты комплаенс-рисков</vt:lpstr>
      <vt:lpstr>«Дорожная карта» мероприятий</vt:lpstr>
      <vt:lpstr>Доклад об антимонопольном комплаенсе</vt:lpstr>
      <vt:lpstr>Ключевые показатели эффективности</vt:lpstr>
      <vt:lpstr>Слайд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Евгеньевна Газетдинова</dc:creator>
  <cp:lastModifiedBy>trey</cp:lastModifiedBy>
  <cp:revision>2</cp:revision>
  <dcterms:created xsi:type="dcterms:W3CDTF">2019-02-21T07:48:47Z</dcterms:created>
  <dcterms:modified xsi:type="dcterms:W3CDTF">2022-08-30T14:21:45Z</dcterms:modified>
</cp:coreProperties>
</file>